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2" r:id="rId5"/>
    <p:sldId id="263" r:id="rId6"/>
    <p:sldId id="264" r:id="rId7"/>
    <p:sldId id="275" r:id="rId8"/>
    <p:sldId id="276" r:id="rId9"/>
    <p:sldId id="270" r:id="rId10"/>
    <p:sldId id="271" r:id="rId11"/>
    <p:sldId id="274" r:id="rId12"/>
    <p:sldId id="273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/>
          <p:cNvSpPr/>
          <p:nvPr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Rectangle: Rounded Corners 27"/>
          <p:cNvSpPr/>
          <p:nvPr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/>
          <p:cNvSpPr/>
          <p:nvPr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/>
          <p:cNvSpPr/>
          <p:nvPr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: Rounded Corners 30"/>
          <p:cNvSpPr/>
          <p:nvPr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/>
          <p:cNvSpPr/>
          <p:nvPr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3" name="Group 32"/>
          <p:cNvGrpSpPr/>
          <p:nvPr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34" name="Oval 3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38" name="Rectangle: Rounded Corners 37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" name="Rectangle: Rounded Corners 3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Rectangle: Rounded Corners 3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: Rounded Corners 40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2" name="Rectangle: Rounded Corners 41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Rectangle: Rounded Corners 42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5" name="Rectangle: Rounded Corners 44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: Rounded Corners 45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7034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76071" y="1173808"/>
            <a:ext cx="2955472" cy="2626788"/>
          </a:xfrm>
          <a:custGeom>
            <a:avLst/>
            <a:gdLst>
              <a:gd name="connsiteX0" fmla="*/ 57028 w 2955472"/>
              <a:gd name="connsiteY0" fmla="*/ 0 h 2626788"/>
              <a:gd name="connsiteX1" fmla="*/ 2898444 w 2955472"/>
              <a:gd name="connsiteY1" fmla="*/ 0 h 2626788"/>
              <a:gd name="connsiteX2" fmla="*/ 2955472 w 2955472"/>
              <a:gd name="connsiteY2" fmla="*/ 57028 h 2626788"/>
              <a:gd name="connsiteX3" fmla="*/ 2955472 w 2955472"/>
              <a:gd name="connsiteY3" fmla="*/ 2626788 h 2626788"/>
              <a:gd name="connsiteX4" fmla="*/ 0 w 2955472"/>
              <a:gd name="connsiteY4" fmla="*/ 2626788 h 2626788"/>
              <a:gd name="connsiteX5" fmla="*/ 0 w 2955472"/>
              <a:gd name="connsiteY5" fmla="*/ 57028 h 2626788"/>
              <a:gd name="connsiteX6" fmla="*/ 57028 w 2955472"/>
              <a:gd name="connsiteY6" fmla="*/ 0 h 26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472" h="2626788">
                <a:moveTo>
                  <a:pt x="57028" y="0"/>
                </a:moveTo>
                <a:lnTo>
                  <a:pt x="2898444" y="0"/>
                </a:lnTo>
                <a:cubicBezTo>
                  <a:pt x="2929940" y="0"/>
                  <a:pt x="2955472" y="25532"/>
                  <a:pt x="2955472" y="57028"/>
                </a:cubicBezTo>
                <a:lnTo>
                  <a:pt x="2955472" y="2626788"/>
                </a:lnTo>
                <a:lnTo>
                  <a:pt x="0" y="2626788"/>
                </a:lnTo>
                <a:lnTo>
                  <a:pt x="0" y="57028"/>
                </a:lnTo>
                <a:cubicBezTo>
                  <a:pt x="0" y="25532"/>
                  <a:pt x="25532" y="0"/>
                  <a:pt x="5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98207" y="3444996"/>
            <a:ext cx="711200" cy="711200"/>
          </a:xfrm>
          <a:custGeom>
            <a:avLst/>
            <a:gdLst>
              <a:gd name="connsiteX0" fmla="*/ 355600 w 711200"/>
              <a:gd name="connsiteY0" fmla="*/ 0 h 711200"/>
              <a:gd name="connsiteX1" fmla="*/ 711200 w 711200"/>
              <a:gd name="connsiteY1" fmla="*/ 355600 h 711200"/>
              <a:gd name="connsiteX2" fmla="*/ 355600 w 711200"/>
              <a:gd name="connsiteY2" fmla="*/ 711200 h 711200"/>
              <a:gd name="connsiteX3" fmla="*/ 0 w 711200"/>
              <a:gd name="connsiteY3" fmla="*/ 355600 h 711200"/>
              <a:gd name="connsiteX4" fmla="*/ 355600 w 71120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711200">
                <a:moveTo>
                  <a:pt x="355600" y="0"/>
                </a:moveTo>
                <a:cubicBezTo>
                  <a:pt x="551992" y="0"/>
                  <a:pt x="711200" y="159208"/>
                  <a:pt x="711200" y="355600"/>
                </a:cubicBezTo>
                <a:cubicBezTo>
                  <a:pt x="711200" y="551992"/>
                  <a:pt x="551992" y="711200"/>
                  <a:pt x="355600" y="711200"/>
                </a:cubicBezTo>
                <a:cubicBezTo>
                  <a:pt x="159208" y="711200"/>
                  <a:pt x="0" y="551992"/>
                  <a:pt x="0" y="355600"/>
                </a:cubicBezTo>
                <a:cubicBezTo>
                  <a:pt x="0" y="159208"/>
                  <a:pt x="159208" y="0"/>
                  <a:pt x="355600" y="0"/>
                </a:cubicBezTo>
                <a:close/>
              </a:path>
            </a:pathLst>
          </a:custGeom>
          <a:effectLst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042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515475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623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 rot="549907">
            <a:off x="7025505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4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 rot="2654530">
            <a:off x="7734881" y="1161673"/>
            <a:ext cx="2927444" cy="5411096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096"/>
              <a:gd name="connsiteX1" fmla="*/ 2927444 w 2927444"/>
              <a:gd name="connsiteY1" fmla="*/ 71367 h 5411096"/>
              <a:gd name="connsiteX2" fmla="*/ 2802252 w 2927444"/>
              <a:gd name="connsiteY2" fmla="*/ 5411096 h 5411096"/>
              <a:gd name="connsiteX3" fmla="*/ 0 w 2927444"/>
              <a:gd name="connsiteY3" fmla="*/ 5365343 h 5411096"/>
              <a:gd name="connsiteX4" fmla="*/ 55924 w 2927444"/>
              <a:gd name="connsiteY4" fmla="*/ 0 h 54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096">
                <a:moveTo>
                  <a:pt x="55924" y="0"/>
                </a:moveTo>
                <a:lnTo>
                  <a:pt x="2927444" y="71367"/>
                </a:lnTo>
                <a:lnTo>
                  <a:pt x="2802252" y="5411096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654530">
            <a:off x="5317705" y="1171149"/>
            <a:ext cx="2927444" cy="5411452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452">
                <a:moveTo>
                  <a:pt x="55924" y="0"/>
                </a:moveTo>
                <a:lnTo>
                  <a:pt x="2927444" y="71367"/>
                </a:lnTo>
                <a:lnTo>
                  <a:pt x="2829191" y="5411452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036498" y="0"/>
            <a:ext cx="9155502" cy="68580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8" name="Freeform: Shape 7"/>
          <p:cNvSpPr/>
          <p:nvPr/>
        </p:nvSpPr>
        <p:spPr>
          <a:xfrm>
            <a:off x="9155502" y="0"/>
            <a:ext cx="12700" cy="12700"/>
          </a:xfrm>
          <a:custGeom>
            <a:avLst/>
            <a:gdLst>
              <a:gd name="connsiteX0" fmla="*/ 0 w 12700"/>
              <a:gd name="connsiteY0" fmla="*/ 0 h 12700"/>
              <a:gd name="connsiteX1" fmla="*/ 1 w 12700"/>
              <a:gd name="connsiteY1" fmla="*/ 0 h 12700"/>
              <a:gd name="connsiteX2" fmla="*/ 12700 w 12700"/>
              <a:gd name="connsiteY2" fmla="*/ 0 h 12700"/>
              <a:gd name="connsiteX3" fmla="*/ 12700 w 12700"/>
              <a:gd name="connsiteY3" fmla="*/ 12700 h 12700"/>
              <a:gd name="connsiteX4" fmla="*/ 0 w 12700"/>
              <a:gd name="connsiteY4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" h="12700">
                <a:moveTo>
                  <a:pt x="0" y="0"/>
                </a:moveTo>
                <a:lnTo>
                  <a:pt x="1" y="0"/>
                </a:lnTo>
                <a:lnTo>
                  <a:pt x="12700" y="0"/>
                </a:lnTo>
                <a:lnTo>
                  <a:pt x="12700" y="127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: Shape 5"/>
          <p:cNvSpPr/>
          <p:nvPr/>
        </p:nvSpPr>
        <p:spPr>
          <a:xfrm>
            <a:off x="9155502" y="6845300"/>
            <a:ext cx="12700" cy="12700"/>
          </a:xfrm>
          <a:custGeom>
            <a:avLst/>
            <a:gdLst>
              <a:gd name="connsiteX0" fmla="*/ 12700 w 12700"/>
              <a:gd name="connsiteY0" fmla="*/ 0 h 12700"/>
              <a:gd name="connsiteX1" fmla="*/ 12700 w 12700"/>
              <a:gd name="connsiteY1" fmla="*/ 12700 h 12700"/>
              <a:gd name="connsiteX2" fmla="*/ 0 w 12700"/>
              <a:gd name="connsiteY2" fmla="*/ 12700 h 12700"/>
              <a:gd name="connsiteX3" fmla="*/ 12700 w 12700"/>
              <a:gd name="connsiteY3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" h="12700">
                <a:moveTo>
                  <a:pt x="12700" y="0"/>
                </a:moveTo>
                <a:lnTo>
                  <a:pt x="12700" y="12700"/>
                </a:lnTo>
                <a:lnTo>
                  <a:pt x="0" y="12700"/>
                </a:lnTo>
                <a:lnTo>
                  <a:pt x="127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929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5315854" y="0"/>
            <a:ext cx="11695796" cy="6858000"/>
          </a:xfrm>
          <a:prstGeom prst="parallelogram">
            <a:avLst>
              <a:gd name="adj" fmla="val 1006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324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848710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428759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08808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49587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2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88510" y="-1002891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33852" y="3805083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1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33852" y="-3052917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0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/>
        </p:nvSpPr>
        <p:spPr>
          <a:xfrm flipH="1">
            <a:off x="8815740" y="38480"/>
            <a:ext cx="3423558" cy="6781040"/>
          </a:xfrm>
          <a:custGeom>
            <a:avLst/>
            <a:gdLst>
              <a:gd name="connsiteX0" fmla="*/ 7372 w 722211"/>
              <a:gd name="connsiteY0" fmla="*/ 0 h 1430484"/>
              <a:gd name="connsiteX1" fmla="*/ 627679 w 722211"/>
              <a:gd name="connsiteY1" fmla="*/ 359867 h 1430484"/>
              <a:gd name="connsiteX2" fmla="*/ 623983 w 722211"/>
              <a:gd name="connsiteY2" fmla="*/ 1076995 h 1430484"/>
              <a:gd name="connsiteX3" fmla="*/ 0 w 722211"/>
              <a:gd name="connsiteY3" fmla="*/ 1430450 h 1430484"/>
              <a:gd name="connsiteX4" fmla="*/ 3339 w 722211"/>
              <a:gd name="connsiteY4" fmla="*/ 1087814 h 1430484"/>
              <a:gd name="connsiteX5" fmla="*/ 6970 w 722211"/>
              <a:gd name="connsiteY5" fmla="*/ 1088180 h 1430484"/>
              <a:gd name="connsiteX6" fmla="*/ 379908 w 722211"/>
              <a:gd name="connsiteY6" fmla="*/ 715243 h 1430484"/>
              <a:gd name="connsiteX7" fmla="*/ 82130 w 722211"/>
              <a:gd name="connsiteY7" fmla="*/ 349883 h 1430484"/>
              <a:gd name="connsiteX8" fmla="*/ 7180 w 722211"/>
              <a:gd name="connsiteY8" fmla="*/ 342327 h 143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211" h="1430484">
                <a:moveTo>
                  <a:pt x="7372" y="0"/>
                </a:moveTo>
                <a:cubicBezTo>
                  <a:pt x="263686" y="144"/>
                  <a:pt x="500327" y="137431"/>
                  <a:pt x="627679" y="359867"/>
                </a:cubicBezTo>
                <a:cubicBezTo>
                  <a:pt x="755031" y="582304"/>
                  <a:pt x="753621" y="855882"/>
                  <a:pt x="623983" y="1076995"/>
                </a:cubicBezTo>
                <a:cubicBezTo>
                  <a:pt x="494345" y="1298107"/>
                  <a:pt x="256301" y="1432947"/>
                  <a:pt x="0" y="1430450"/>
                </a:cubicBezTo>
                <a:lnTo>
                  <a:pt x="3339" y="1087814"/>
                </a:lnTo>
                <a:lnTo>
                  <a:pt x="6970" y="1088180"/>
                </a:lnTo>
                <a:cubicBezTo>
                  <a:pt x="212938" y="1088180"/>
                  <a:pt x="379908" y="921210"/>
                  <a:pt x="379908" y="715243"/>
                </a:cubicBezTo>
                <a:cubicBezTo>
                  <a:pt x="379908" y="535022"/>
                  <a:pt x="252072" y="384658"/>
                  <a:pt x="82130" y="349883"/>
                </a:cubicBezTo>
                <a:lnTo>
                  <a:pt x="7180" y="342327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10350" y="1966913"/>
            <a:ext cx="4816475" cy="2924175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806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11093" y="1209368"/>
            <a:ext cx="3982632" cy="4439264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992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5610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47548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4666" y="25761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  <a:effectLst>
            <a:outerShdw blurRad="254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37322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07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373969" y="220967"/>
            <a:ext cx="6477824" cy="6138697"/>
          </a:xfrm>
          <a:custGeom>
            <a:avLst/>
            <a:gdLst>
              <a:gd name="connsiteX0" fmla="*/ 5932623 w 6477824"/>
              <a:gd name="connsiteY0" fmla="*/ 3607719 h 6138697"/>
              <a:gd name="connsiteX1" fmla="*/ 6012372 w 6477824"/>
              <a:gd name="connsiteY1" fmla="*/ 3612113 h 6138697"/>
              <a:gd name="connsiteX2" fmla="*/ 6185932 w 6477824"/>
              <a:gd name="connsiteY2" fmla="*/ 3700778 h 6138697"/>
              <a:gd name="connsiteX3" fmla="*/ 6193779 w 6477824"/>
              <a:gd name="connsiteY3" fmla="*/ 4172177 h 6138697"/>
              <a:gd name="connsiteX4" fmla="*/ 4873800 w 6477824"/>
              <a:gd name="connsiteY4" fmla="*/ 5536846 h 6138697"/>
              <a:gd name="connsiteX5" fmla="*/ 4402401 w 6477824"/>
              <a:gd name="connsiteY5" fmla="*/ 5544693 h 6138697"/>
              <a:gd name="connsiteX6" fmla="*/ 4394553 w 6477824"/>
              <a:gd name="connsiteY6" fmla="*/ 5073294 h 6138697"/>
              <a:gd name="connsiteX7" fmla="*/ 5714533 w 6477824"/>
              <a:gd name="connsiteY7" fmla="*/ 3708625 h 6138697"/>
              <a:gd name="connsiteX8" fmla="*/ 5932623 w 6477824"/>
              <a:gd name="connsiteY8" fmla="*/ 3607719 h 6138697"/>
              <a:gd name="connsiteX9" fmla="*/ 6044597 w 6477824"/>
              <a:gd name="connsiteY9" fmla="*/ 2394725 h 6138697"/>
              <a:gd name="connsiteX10" fmla="*/ 6124347 w 6477824"/>
              <a:gd name="connsiteY10" fmla="*/ 2399119 h 6138697"/>
              <a:gd name="connsiteX11" fmla="*/ 6297906 w 6477824"/>
              <a:gd name="connsiteY11" fmla="*/ 2487783 h 6138697"/>
              <a:gd name="connsiteX12" fmla="*/ 6305753 w 6477824"/>
              <a:gd name="connsiteY12" fmla="*/ 2959182 h 6138697"/>
              <a:gd name="connsiteX13" fmla="*/ 3328634 w 6477824"/>
              <a:gd name="connsiteY13" fmla="*/ 6037097 h 6138697"/>
              <a:gd name="connsiteX14" fmla="*/ 2857235 w 6477824"/>
              <a:gd name="connsiteY14" fmla="*/ 6044945 h 6138697"/>
              <a:gd name="connsiteX15" fmla="*/ 2849389 w 6477824"/>
              <a:gd name="connsiteY15" fmla="*/ 5573545 h 6138697"/>
              <a:gd name="connsiteX16" fmla="*/ 5826508 w 6477824"/>
              <a:gd name="connsiteY16" fmla="*/ 2495631 h 6138697"/>
              <a:gd name="connsiteX17" fmla="*/ 6044597 w 6477824"/>
              <a:gd name="connsiteY17" fmla="*/ 2394725 h 6138697"/>
              <a:gd name="connsiteX18" fmla="*/ 4383852 w 6477824"/>
              <a:gd name="connsiteY18" fmla="*/ 1911046 h 6138697"/>
              <a:gd name="connsiteX19" fmla="*/ 4463601 w 6477824"/>
              <a:gd name="connsiteY19" fmla="*/ 1915440 h 6138697"/>
              <a:gd name="connsiteX20" fmla="*/ 4637161 w 6477824"/>
              <a:gd name="connsiteY20" fmla="*/ 2004106 h 6138697"/>
              <a:gd name="connsiteX21" fmla="*/ 4645008 w 6477824"/>
              <a:gd name="connsiteY21" fmla="*/ 2475503 h 6138697"/>
              <a:gd name="connsiteX22" fmla="*/ 1631011 w 6477824"/>
              <a:gd name="connsiteY22" fmla="*/ 5591545 h 6138697"/>
              <a:gd name="connsiteX23" fmla="*/ 1159613 w 6477824"/>
              <a:gd name="connsiteY23" fmla="*/ 5599392 h 6138697"/>
              <a:gd name="connsiteX24" fmla="*/ 1151765 w 6477824"/>
              <a:gd name="connsiteY24" fmla="*/ 5127994 h 6138697"/>
              <a:gd name="connsiteX25" fmla="*/ 4165763 w 6477824"/>
              <a:gd name="connsiteY25" fmla="*/ 2011953 h 6138697"/>
              <a:gd name="connsiteX26" fmla="*/ 4383852 w 6477824"/>
              <a:gd name="connsiteY26" fmla="*/ 1911046 h 6138697"/>
              <a:gd name="connsiteX27" fmla="*/ 6122918 w 6477824"/>
              <a:gd name="connsiteY27" fmla="*/ 1219120 h 6138697"/>
              <a:gd name="connsiteX28" fmla="*/ 6202668 w 6477824"/>
              <a:gd name="connsiteY28" fmla="*/ 1223516 h 6138697"/>
              <a:gd name="connsiteX29" fmla="*/ 6376226 w 6477824"/>
              <a:gd name="connsiteY29" fmla="*/ 1312179 h 6138697"/>
              <a:gd name="connsiteX30" fmla="*/ 6384072 w 6477824"/>
              <a:gd name="connsiteY30" fmla="*/ 1783575 h 6138697"/>
              <a:gd name="connsiteX31" fmla="*/ 2905912 w 6477824"/>
              <a:gd name="connsiteY31" fmla="*/ 5379497 h 6138697"/>
              <a:gd name="connsiteX32" fmla="*/ 2434514 w 6477824"/>
              <a:gd name="connsiteY32" fmla="*/ 5387345 h 6138697"/>
              <a:gd name="connsiteX33" fmla="*/ 2426667 w 6477824"/>
              <a:gd name="connsiteY33" fmla="*/ 4915946 h 6138697"/>
              <a:gd name="connsiteX34" fmla="*/ 5904827 w 6477824"/>
              <a:gd name="connsiteY34" fmla="*/ 1320025 h 6138697"/>
              <a:gd name="connsiteX35" fmla="*/ 6122918 w 6477824"/>
              <a:gd name="connsiteY35" fmla="*/ 1219120 h 6138697"/>
              <a:gd name="connsiteX36" fmla="*/ 2630391 w 6477824"/>
              <a:gd name="connsiteY36" fmla="*/ 437382 h 6138697"/>
              <a:gd name="connsiteX37" fmla="*/ 2710140 w 6477824"/>
              <a:gd name="connsiteY37" fmla="*/ 441778 h 6138697"/>
              <a:gd name="connsiteX38" fmla="*/ 2883699 w 6477824"/>
              <a:gd name="connsiteY38" fmla="*/ 530441 h 6138697"/>
              <a:gd name="connsiteX39" fmla="*/ 2891546 w 6477824"/>
              <a:gd name="connsiteY39" fmla="*/ 1001840 h 6138697"/>
              <a:gd name="connsiteX40" fmla="*/ 572999 w 6477824"/>
              <a:gd name="connsiteY40" fmla="*/ 3398885 h 6138697"/>
              <a:gd name="connsiteX41" fmla="*/ 101600 w 6477824"/>
              <a:gd name="connsiteY41" fmla="*/ 3406733 h 6138697"/>
              <a:gd name="connsiteX42" fmla="*/ 93753 w 6477824"/>
              <a:gd name="connsiteY42" fmla="*/ 2935335 h 6138697"/>
              <a:gd name="connsiteX43" fmla="*/ 2412301 w 6477824"/>
              <a:gd name="connsiteY43" fmla="*/ 538287 h 6138697"/>
              <a:gd name="connsiteX44" fmla="*/ 2630391 w 6477824"/>
              <a:gd name="connsiteY44" fmla="*/ 437382 h 6138697"/>
              <a:gd name="connsiteX45" fmla="*/ 3711683 w 6477824"/>
              <a:gd name="connsiteY45" fmla="*/ 414113 h 6138697"/>
              <a:gd name="connsiteX46" fmla="*/ 3791432 w 6477824"/>
              <a:gd name="connsiteY46" fmla="*/ 418507 h 6138697"/>
              <a:gd name="connsiteX47" fmla="*/ 3964992 w 6477824"/>
              <a:gd name="connsiteY47" fmla="*/ 507172 h 6138697"/>
              <a:gd name="connsiteX48" fmla="*/ 3972839 w 6477824"/>
              <a:gd name="connsiteY48" fmla="*/ 978571 h 6138697"/>
              <a:gd name="connsiteX49" fmla="*/ 995720 w 6477824"/>
              <a:gd name="connsiteY49" fmla="*/ 4056485 h 6138697"/>
              <a:gd name="connsiteX50" fmla="*/ 524322 w 6477824"/>
              <a:gd name="connsiteY50" fmla="*/ 4064333 h 6138697"/>
              <a:gd name="connsiteX51" fmla="*/ 516475 w 6477824"/>
              <a:gd name="connsiteY51" fmla="*/ 3592934 h 6138697"/>
              <a:gd name="connsiteX52" fmla="*/ 3493594 w 6477824"/>
              <a:gd name="connsiteY52" fmla="*/ 515018 h 6138697"/>
              <a:gd name="connsiteX53" fmla="*/ 3711683 w 6477824"/>
              <a:gd name="connsiteY53" fmla="*/ 414113 h 6138697"/>
              <a:gd name="connsiteX54" fmla="*/ 5172859 w 6477824"/>
              <a:gd name="connsiteY54" fmla="*/ 694 h 6138697"/>
              <a:gd name="connsiteX55" fmla="*/ 5252608 w 6477824"/>
              <a:gd name="connsiteY55" fmla="*/ 5089 h 6138697"/>
              <a:gd name="connsiteX56" fmla="*/ 5426166 w 6477824"/>
              <a:gd name="connsiteY56" fmla="*/ 93754 h 6138697"/>
              <a:gd name="connsiteX57" fmla="*/ 5434014 w 6477824"/>
              <a:gd name="connsiteY57" fmla="*/ 565153 h 6138697"/>
              <a:gd name="connsiteX58" fmla="*/ 1151991 w 6477824"/>
              <a:gd name="connsiteY58" fmla="*/ 4992151 h 6138697"/>
              <a:gd name="connsiteX59" fmla="*/ 680593 w 6477824"/>
              <a:gd name="connsiteY59" fmla="*/ 4999999 h 6138697"/>
              <a:gd name="connsiteX60" fmla="*/ 672745 w 6477824"/>
              <a:gd name="connsiteY60" fmla="*/ 4528600 h 6138697"/>
              <a:gd name="connsiteX61" fmla="*/ 4954768 w 6477824"/>
              <a:gd name="connsiteY61" fmla="*/ 101601 h 6138697"/>
              <a:gd name="connsiteX62" fmla="*/ 5172859 w 6477824"/>
              <a:gd name="connsiteY62" fmla="*/ 694 h 613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477824" h="6138697">
                <a:moveTo>
                  <a:pt x="5932623" y="3607719"/>
                </a:moveTo>
                <a:cubicBezTo>
                  <a:pt x="5959235" y="3606004"/>
                  <a:pt x="5986024" y="3607466"/>
                  <a:pt x="6012372" y="3612113"/>
                </a:cubicBezTo>
                <a:cubicBezTo>
                  <a:pt x="6075607" y="3623268"/>
                  <a:pt x="6136303" y="3652776"/>
                  <a:pt x="6185932" y="3700778"/>
                </a:cubicBezTo>
                <a:cubicBezTo>
                  <a:pt x="6318271" y="3828785"/>
                  <a:pt x="6321784" y="4039836"/>
                  <a:pt x="6193779" y="4172177"/>
                </a:cubicBezTo>
                <a:lnTo>
                  <a:pt x="4873800" y="5536846"/>
                </a:lnTo>
                <a:cubicBezTo>
                  <a:pt x="4745794" y="5669186"/>
                  <a:pt x="4534741" y="5672699"/>
                  <a:pt x="4402401" y="5544693"/>
                </a:cubicBezTo>
                <a:cubicBezTo>
                  <a:pt x="4270061" y="5416686"/>
                  <a:pt x="4266548" y="5205635"/>
                  <a:pt x="4394553" y="5073294"/>
                </a:cubicBezTo>
                <a:lnTo>
                  <a:pt x="5714533" y="3708625"/>
                </a:lnTo>
                <a:cubicBezTo>
                  <a:pt x="5774535" y="3646590"/>
                  <a:pt x="5852786" y="3612863"/>
                  <a:pt x="5932623" y="3607719"/>
                </a:cubicBezTo>
                <a:close/>
                <a:moveTo>
                  <a:pt x="6044597" y="2394725"/>
                </a:moveTo>
                <a:cubicBezTo>
                  <a:pt x="6071210" y="2393010"/>
                  <a:pt x="6097999" y="2394472"/>
                  <a:pt x="6124347" y="2399119"/>
                </a:cubicBezTo>
                <a:cubicBezTo>
                  <a:pt x="6187581" y="2410275"/>
                  <a:pt x="6248277" y="2439781"/>
                  <a:pt x="6297906" y="2487783"/>
                </a:cubicBezTo>
                <a:cubicBezTo>
                  <a:pt x="6430246" y="2615790"/>
                  <a:pt x="6433758" y="2826841"/>
                  <a:pt x="6305753" y="2959182"/>
                </a:cubicBezTo>
                <a:lnTo>
                  <a:pt x="3328634" y="6037097"/>
                </a:lnTo>
                <a:cubicBezTo>
                  <a:pt x="3200628" y="6169437"/>
                  <a:pt x="2989577" y="6172951"/>
                  <a:pt x="2857235" y="6044945"/>
                </a:cubicBezTo>
                <a:cubicBezTo>
                  <a:pt x="2724896" y="5916938"/>
                  <a:pt x="2721383" y="5705886"/>
                  <a:pt x="2849389" y="5573545"/>
                </a:cubicBezTo>
                <a:lnTo>
                  <a:pt x="5826508" y="2495631"/>
                </a:lnTo>
                <a:cubicBezTo>
                  <a:pt x="5886509" y="2433596"/>
                  <a:pt x="5964760" y="2399869"/>
                  <a:pt x="6044597" y="2394725"/>
                </a:cubicBezTo>
                <a:close/>
                <a:moveTo>
                  <a:pt x="4383852" y="1911046"/>
                </a:moveTo>
                <a:cubicBezTo>
                  <a:pt x="4410464" y="1909332"/>
                  <a:pt x="4437253" y="1910793"/>
                  <a:pt x="4463601" y="1915440"/>
                </a:cubicBezTo>
                <a:cubicBezTo>
                  <a:pt x="4526835" y="1926595"/>
                  <a:pt x="4587532" y="1956102"/>
                  <a:pt x="4637161" y="2004106"/>
                </a:cubicBezTo>
                <a:cubicBezTo>
                  <a:pt x="4769501" y="2132111"/>
                  <a:pt x="4773013" y="2343163"/>
                  <a:pt x="4645008" y="2475503"/>
                </a:cubicBezTo>
                <a:lnTo>
                  <a:pt x="1631011" y="5591545"/>
                </a:lnTo>
                <a:cubicBezTo>
                  <a:pt x="1503004" y="5723885"/>
                  <a:pt x="1291952" y="5727398"/>
                  <a:pt x="1159613" y="5599392"/>
                </a:cubicBezTo>
                <a:cubicBezTo>
                  <a:pt x="1027273" y="5471386"/>
                  <a:pt x="1023759" y="5260334"/>
                  <a:pt x="1151765" y="5127994"/>
                </a:cubicBezTo>
                <a:lnTo>
                  <a:pt x="4165763" y="2011953"/>
                </a:lnTo>
                <a:cubicBezTo>
                  <a:pt x="4225765" y="1949918"/>
                  <a:pt x="4304015" y="1916191"/>
                  <a:pt x="4383852" y="1911046"/>
                </a:cubicBezTo>
                <a:close/>
                <a:moveTo>
                  <a:pt x="6122918" y="1219120"/>
                </a:moveTo>
                <a:cubicBezTo>
                  <a:pt x="6149531" y="1217406"/>
                  <a:pt x="6176319" y="1218868"/>
                  <a:pt x="6202668" y="1223516"/>
                </a:cubicBezTo>
                <a:cubicBezTo>
                  <a:pt x="6265901" y="1234669"/>
                  <a:pt x="6326597" y="1264176"/>
                  <a:pt x="6376226" y="1312179"/>
                </a:cubicBezTo>
                <a:cubicBezTo>
                  <a:pt x="6508565" y="1440185"/>
                  <a:pt x="6512078" y="1651236"/>
                  <a:pt x="6384072" y="1783575"/>
                </a:cubicBezTo>
                <a:lnTo>
                  <a:pt x="2905912" y="5379497"/>
                </a:lnTo>
                <a:cubicBezTo>
                  <a:pt x="2777906" y="5511837"/>
                  <a:pt x="2566854" y="5515350"/>
                  <a:pt x="2434514" y="5387345"/>
                </a:cubicBezTo>
                <a:cubicBezTo>
                  <a:pt x="2302174" y="5259339"/>
                  <a:pt x="2298660" y="5048287"/>
                  <a:pt x="2426667" y="4915946"/>
                </a:cubicBezTo>
                <a:lnTo>
                  <a:pt x="5904827" y="1320025"/>
                </a:lnTo>
                <a:cubicBezTo>
                  <a:pt x="5964831" y="1257990"/>
                  <a:pt x="6043080" y="1224263"/>
                  <a:pt x="6122918" y="1219120"/>
                </a:cubicBezTo>
                <a:close/>
                <a:moveTo>
                  <a:pt x="2630391" y="437382"/>
                </a:moveTo>
                <a:cubicBezTo>
                  <a:pt x="2657004" y="435667"/>
                  <a:pt x="2683792" y="437129"/>
                  <a:pt x="2710140" y="441778"/>
                </a:cubicBezTo>
                <a:cubicBezTo>
                  <a:pt x="2773374" y="452932"/>
                  <a:pt x="2834071" y="482439"/>
                  <a:pt x="2883699" y="530441"/>
                </a:cubicBezTo>
                <a:cubicBezTo>
                  <a:pt x="3016038" y="658447"/>
                  <a:pt x="3019551" y="869501"/>
                  <a:pt x="2891546" y="1001840"/>
                </a:cubicBezTo>
                <a:lnTo>
                  <a:pt x="572999" y="3398885"/>
                </a:lnTo>
                <a:cubicBezTo>
                  <a:pt x="444992" y="3531226"/>
                  <a:pt x="233940" y="3534739"/>
                  <a:pt x="101600" y="3406733"/>
                </a:cubicBezTo>
                <a:cubicBezTo>
                  <a:pt x="-30740" y="3278727"/>
                  <a:pt x="-34253" y="3067675"/>
                  <a:pt x="93753" y="2935335"/>
                </a:cubicBezTo>
                <a:lnTo>
                  <a:pt x="2412301" y="538287"/>
                </a:lnTo>
                <a:cubicBezTo>
                  <a:pt x="2472303" y="476254"/>
                  <a:pt x="2550554" y="442525"/>
                  <a:pt x="2630391" y="437382"/>
                </a:cubicBezTo>
                <a:close/>
                <a:moveTo>
                  <a:pt x="3711683" y="414113"/>
                </a:moveTo>
                <a:cubicBezTo>
                  <a:pt x="3738295" y="412399"/>
                  <a:pt x="3765084" y="413859"/>
                  <a:pt x="3791432" y="418507"/>
                </a:cubicBezTo>
                <a:cubicBezTo>
                  <a:pt x="3854667" y="429662"/>
                  <a:pt x="3915363" y="459171"/>
                  <a:pt x="3964992" y="507172"/>
                </a:cubicBezTo>
                <a:cubicBezTo>
                  <a:pt x="4097331" y="635177"/>
                  <a:pt x="4100845" y="846230"/>
                  <a:pt x="3972839" y="978571"/>
                </a:cubicBezTo>
                <a:lnTo>
                  <a:pt x="995720" y="4056485"/>
                </a:lnTo>
                <a:cubicBezTo>
                  <a:pt x="867714" y="4188825"/>
                  <a:pt x="656662" y="4192338"/>
                  <a:pt x="524322" y="4064333"/>
                </a:cubicBezTo>
                <a:cubicBezTo>
                  <a:pt x="391982" y="3936326"/>
                  <a:pt x="388469" y="3725274"/>
                  <a:pt x="516475" y="3592934"/>
                </a:cubicBezTo>
                <a:lnTo>
                  <a:pt x="3493594" y="515018"/>
                </a:lnTo>
                <a:cubicBezTo>
                  <a:pt x="3553596" y="452985"/>
                  <a:pt x="3631846" y="419258"/>
                  <a:pt x="3711683" y="414113"/>
                </a:cubicBezTo>
                <a:close/>
                <a:moveTo>
                  <a:pt x="5172859" y="694"/>
                </a:moveTo>
                <a:cubicBezTo>
                  <a:pt x="5199471" y="-1020"/>
                  <a:pt x="5226260" y="442"/>
                  <a:pt x="5252608" y="5089"/>
                </a:cubicBezTo>
                <a:cubicBezTo>
                  <a:pt x="5315842" y="16244"/>
                  <a:pt x="5376539" y="45750"/>
                  <a:pt x="5426166" y="93754"/>
                </a:cubicBezTo>
                <a:cubicBezTo>
                  <a:pt x="5558506" y="221760"/>
                  <a:pt x="5562019" y="432812"/>
                  <a:pt x="5434014" y="565153"/>
                </a:cubicBezTo>
                <a:lnTo>
                  <a:pt x="1151991" y="4992151"/>
                </a:lnTo>
                <a:cubicBezTo>
                  <a:pt x="1023985" y="5124491"/>
                  <a:pt x="812933" y="5128005"/>
                  <a:pt x="680593" y="4999999"/>
                </a:cubicBezTo>
                <a:cubicBezTo>
                  <a:pt x="548253" y="4871992"/>
                  <a:pt x="544740" y="4660940"/>
                  <a:pt x="672745" y="4528600"/>
                </a:cubicBezTo>
                <a:lnTo>
                  <a:pt x="4954768" y="101601"/>
                </a:lnTo>
                <a:cubicBezTo>
                  <a:pt x="5014770" y="39567"/>
                  <a:pt x="5093021" y="5839"/>
                  <a:pt x="5172859" y="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2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801260" y="0"/>
            <a:ext cx="9390741" cy="6858000"/>
          </a:xfrm>
          <a:custGeom>
            <a:avLst/>
            <a:gdLst>
              <a:gd name="connsiteX0" fmla="*/ 9390741 w 9390741"/>
              <a:gd name="connsiteY0" fmla="*/ 2744432 h 6858000"/>
              <a:gd name="connsiteX1" fmla="*/ 9390741 w 9390741"/>
              <a:gd name="connsiteY1" fmla="*/ 5258113 h 6858000"/>
              <a:gd name="connsiteX2" fmla="*/ 7810132 w 9390741"/>
              <a:gd name="connsiteY2" fmla="*/ 6858000 h 6858000"/>
              <a:gd name="connsiteX3" fmla="*/ 5326741 w 9390741"/>
              <a:gd name="connsiteY3" fmla="*/ 6858000 h 6858000"/>
              <a:gd name="connsiteX4" fmla="*/ 9390741 w 9390741"/>
              <a:gd name="connsiteY4" fmla="*/ 48575 h 6858000"/>
              <a:gd name="connsiteX5" fmla="*/ 9390741 w 9390741"/>
              <a:gd name="connsiteY5" fmla="*/ 2562256 h 6858000"/>
              <a:gd name="connsiteX6" fmla="*/ 5146761 w 9390741"/>
              <a:gd name="connsiteY6" fmla="*/ 6858000 h 6858000"/>
              <a:gd name="connsiteX7" fmla="*/ 2663371 w 9390741"/>
              <a:gd name="connsiteY7" fmla="*/ 6858000 h 6858000"/>
              <a:gd name="connsiteX8" fmla="*/ 6775360 w 9390741"/>
              <a:gd name="connsiteY8" fmla="*/ 0 h 6858000"/>
              <a:gd name="connsiteX9" fmla="*/ 9258751 w 9390741"/>
              <a:gd name="connsiteY9" fmla="*/ 0 h 6858000"/>
              <a:gd name="connsiteX10" fmla="*/ 2483391 w 9390741"/>
              <a:gd name="connsiteY10" fmla="*/ 6858000 h 6858000"/>
              <a:gd name="connsiteX11" fmla="*/ 0 w 939074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90741" h="6858000">
                <a:moveTo>
                  <a:pt x="9390741" y="2744432"/>
                </a:moveTo>
                <a:lnTo>
                  <a:pt x="9390741" y="5258113"/>
                </a:lnTo>
                <a:lnTo>
                  <a:pt x="7810132" y="6858000"/>
                </a:lnTo>
                <a:lnTo>
                  <a:pt x="5326741" y="6858000"/>
                </a:lnTo>
                <a:close/>
                <a:moveTo>
                  <a:pt x="9390741" y="48575"/>
                </a:moveTo>
                <a:lnTo>
                  <a:pt x="9390741" y="2562256"/>
                </a:lnTo>
                <a:lnTo>
                  <a:pt x="5146761" y="6858000"/>
                </a:lnTo>
                <a:lnTo>
                  <a:pt x="2663371" y="6858000"/>
                </a:lnTo>
                <a:close/>
                <a:moveTo>
                  <a:pt x="6775360" y="0"/>
                </a:moveTo>
                <a:lnTo>
                  <a:pt x="9258751" y="0"/>
                </a:lnTo>
                <a:lnTo>
                  <a:pt x="24833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32155" y="2394157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82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632155" y="-4463843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4196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95207" y="589665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3565" y="3512478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7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150374" y="220734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Right Triangle 5"/>
          <p:cNvSpPr/>
          <p:nvPr/>
        </p:nvSpPr>
        <p:spPr>
          <a:xfrm flipH="1">
            <a:off x="8070850" y="2736850"/>
            <a:ext cx="4121150" cy="4121150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73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50374" y="-468629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4" name="Freeform: Shape 3"/>
          <p:cNvSpPr/>
          <p:nvPr/>
        </p:nvSpPr>
        <p:spPr>
          <a:xfrm>
            <a:off x="1150374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80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 flipH="1" flipV="1">
            <a:off x="0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3" y="-20479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556908" y="-12351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884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59329" y="1282683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632251" y="987959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450590" y="693237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840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3846512" y="1179523"/>
            <a:ext cx="4498976" cy="4498954"/>
          </a:xfrm>
          <a:custGeom>
            <a:avLst/>
            <a:gdLst>
              <a:gd name="connsiteX0" fmla="*/ 2249488 w 4498976"/>
              <a:gd name="connsiteY0" fmla="*/ 900567 h 4498954"/>
              <a:gd name="connsiteX1" fmla="*/ 900572 w 4498976"/>
              <a:gd name="connsiteY1" fmla="*/ 2249477 h 4498954"/>
              <a:gd name="connsiteX2" fmla="*/ 2249488 w 4498976"/>
              <a:gd name="connsiteY2" fmla="*/ 3598387 h 4498954"/>
              <a:gd name="connsiteX3" fmla="*/ 3598404 w 4498976"/>
              <a:gd name="connsiteY3" fmla="*/ 2249477 h 4498954"/>
              <a:gd name="connsiteX4" fmla="*/ 2249488 w 4498976"/>
              <a:gd name="connsiteY4" fmla="*/ 900567 h 4498954"/>
              <a:gd name="connsiteX5" fmla="*/ 2249488 w 4498976"/>
              <a:gd name="connsiteY5" fmla="*/ 0 h 4498954"/>
              <a:gd name="connsiteX6" fmla="*/ 4498976 w 4498976"/>
              <a:gd name="connsiteY6" fmla="*/ 2249477 h 4498954"/>
              <a:gd name="connsiteX7" fmla="*/ 2249488 w 4498976"/>
              <a:gd name="connsiteY7" fmla="*/ 4498954 h 4498954"/>
              <a:gd name="connsiteX8" fmla="*/ 0 w 4498976"/>
              <a:gd name="connsiteY8" fmla="*/ 2249477 h 4498954"/>
              <a:gd name="connsiteX9" fmla="*/ 2249488 w 4498976"/>
              <a:gd name="connsiteY9" fmla="*/ 0 h 449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8976" h="4498954">
                <a:moveTo>
                  <a:pt x="2249488" y="900567"/>
                </a:moveTo>
                <a:cubicBezTo>
                  <a:pt x="1504502" y="900567"/>
                  <a:pt x="900572" y="1504495"/>
                  <a:pt x="900572" y="2249477"/>
                </a:cubicBezTo>
                <a:cubicBezTo>
                  <a:pt x="900572" y="2994459"/>
                  <a:pt x="1504502" y="3598387"/>
                  <a:pt x="2249488" y="3598387"/>
                </a:cubicBezTo>
                <a:cubicBezTo>
                  <a:pt x="2994474" y="3598387"/>
                  <a:pt x="3598404" y="2994459"/>
                  <a:pt x="3598404" y="2249477"/>
                </a:cubicBezTo>
                <a:cubicBezTo>
                  <a:pt x="3598404" y="1504495"/>
                  <a:pt x="2994474" y="900567"/>
                  <a:pt x="2249488" y="900567"/>
                </a:cubicBezTo>
                <a:close/>
                <a:moveTo>
                  <a:pt x="2249488" y="0"/>
                </a:moveTo>
                <a:cubicBezTo>
                  <a:pt x="3491846" y="0"/>
                  <a:pt x="4498976" y="1007126"/>
                  <a:pt x="4498976" y="2249477"/>
                </a:cubicBezTo>
                <a:cubicBezTo>
                  <a:pt x="4498976" y="3491829"/>
                  <a:pt x="3491846" y="4498954"/>
                  <a:pt x="2249488" y="4498954"/>
                </a:cubicBezTo>
                <a:cubicBezTo>
                  <a:pt x="1007130" y="4498954"/>
                  <a:pt x="0" y="3491829"/>
                  <a:pt x="0" y="2249477"/>
                </a:cubicBezTo>
                <a:cubicBezTo>
                  <a:pt x="0" y="1007126"/>
                  <a:pt x="1007130" y="0"/>
                  <a:pt x="22494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177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30904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433592" y="1649186"/>
            <a:ext cx="3324816" cy="2348404"/>
          </a:xfrm>
          <a:custGeom>
            <a:avLst/>
            <a:gdLst>
              <a:gd name="connsiteX0" fmla="*/ 21958 w 3324816"/>
              <a:gd name="connsiteY0" fmla="*/ 0 h 2348404"/>
              <a:gd name="connsiteX1" fmla="*/ 3302858 w 3324816"/>
              <a:gd name="connsiteY1" fmla="*/ 0 h 2348404"/>
              <a:gd name="connsiteX2" fmla="*/ 3324816 w 3324816"/>
              <a:gd name="connsiteY2" fmla="*/ 21958 h 2348404"/>
              <a:gd name="connsiteX3" fmla="*/ 3324816 w 3324816"/>
              <a:gd name="connsiteY3" fmla="*/ 2348404 h 2348404"/>
              <a:gd name="connsiteX4" fmla="*/ 0 w 3324816"/>
              <a:gd name="connsiteY4" fmla="*/ 2348404 h 2348404"/>
              <a:gd name="connsiteX5" fmla="*/ 0 w 3324816"/>
              <a:gd name="connsiteY5" fmla="*/ 21958 h 2348404"/>
              <a:gd name="connsiteX6" fmla="*/ 21958 w 3324816"/>
              <a:gd name="connsiteY6" fmla="*/ 0 h 234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816" h="2348404">
                <a:moveTo>
                  <a:pt x="21958" y="0"/>
                </a:moveTo>
                <a:lnTo>
                  <a:pt x="3302858" y="0"/>
                </a:lnTo>
                <a:cubicBezTo>
                  <a:pt x="3314985" y="0"/>
                  <a:pt x="3324816" y="9831"/>
                  <a:pt x="3324816" y="21958"/>
                </a:cubicBezTo>
                <a:lnTo>
                  <a:pt x="3324816" y="2348404"/>
                </a:lnTo>
                <a:lnTo>
                  <a:pt x="0" y="2348404"/>
                </a:lnTo>
                <a:lnTo>
                  <a:pt x="0" y="21958"/>
                </a:lnTo>
                <a:cubicBezTo>
                  <a:pt x="0" y="9831"/>
                  <a:pt x="9831" y="0"/>
                  <a:pt x="21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36280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21331" y="2400300"/>
            <a:ext cx="3946949" cy="2461986"/>
          </a:xfrm>
          <a:custGeom>
            <a:avLst/>
            <a:gdLst>
              <a:gd name="connsiteX0" fmla="*/ 19819 w 3946949"/>
              <a:gd name="connsiteY0" fmla="*/ 0 h 2461986"/>
              <a:gd name="connsiteX1" fmla="*/ 3927130 w 3946949"/>
              <a:gd name="connsiteY1" fmla="*/ 0 h 2461986"/>
              <a:gd name="connsiteX2" fmla="*/ 3946949 w 3946949"/>
              <a:gd name="connsiteY2" fmla="*/ 19819 h 2461986"/>
              <a:gd name="connsiteX3" fmla="*/ 3946949 w 3946949"/>
              <a:gd name="connsiteY3" fmla="*/ 2461986 h 2461986"/>
              <a:gd name="connsiteX4" fmla="*/ 0 w 3946949"/>
              <a:gd name="connsiteY4" fmla="*/ 2461986 h 2461986"/>
              <a:gd name="connsiteX5" fmla="*/ 0 w 3946949"/>
              <a:gd name="connsiteY5" fmla="*/ 19819 h 2461986"/>
              <a:gd name="connsiteX6" fmla="*/ 19819 w 3946949"/>
              <a:gd name="connsiteY6" fmla="*/ 0 h 24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6949" h="2461986">
                <a:moveTo>
                  <a:pt x="19819" y="0"/>
                </a:moveTo>
                <a:lnTo>
                  <a:pt x="3927130" y="0"/>
                </a:lnTo>
                <a:cubicBezTo>
                  <a:pt x="3938076" y="0"/>
                  <a:pt x="3946949" y="8873"/>
                  <a:pt x="3946949" y="19819"/>
                </a:cubicBezTo>
                <a:lnTo>
                  <a:pt x="3946949" y="2461986"/>
                </a:lnTo>
                <a:lnTo>
                  <a:pt x="0" y="2461986"/>
                </a:lnTo>
                <a:lnTo>
                  <a:pt x="0" y="19819"/>
                </a:lnTo>
                <a:cubicBezTo>
                  <a:pt x="0" y="8873"/>
                  <a:pt x="8873" y="0"/>
                  <a:pt x="198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27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257300" y="770165"/>
            <a:ext cx="5317671" cy="5317671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02842" y="2815707"/>
            <a:ext cx="1226586" cy="1226586"/>
          </a:xfrm>
          <a:custGeom>
            <a:avLst/>
            <a:gdLst>
              <a:gd name="connsiteX0" fmla="*/ 613293 w 1226586"/>
              <a:gd name="connsiteY0" fmla="*/ 0 h 1226586"/>
              <a:gd name="connsiteX1" fmla="*/ 1226586 w 1226586"/>
              <a:gd name="connsiteY1" fmla="*/ 613293 h 1226586"/>
              <a:gd name="connsiteX2" fmla="*/ 613293 w 1226586"/>
              <a:gd name="connsiteY2" fmla="*/ 1226586 h 1226586"/>
              <a:gd name="connsiteX3" fmla="*/ 0 w 1226586"/>
              <a:gd name="connsiteY3" fmla="*/ 613293 h 1226586"/>
              <a:gd name="connsiteX4" fmla="*/ 613293 w 1226586"/>
              <a:gd name="connsiteY4" fmla="*/ 0 h 12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86" h="1226586">
                <a:moveTo>
                  <a:pt x="613293" y="0"/>
                </a:moveTo>
                <a:cubicBezTo>
                  <a:pt x="952005" y="0"/>
                  <a:pt x="1226586" y="274581"/>
                  <a:pt x="1226586" y="613293"/>
                </a:cubicBezTo>
                <a:cubicBezTo>
                  <a:pt x="1226586" y="952005"/>
                  <a:pt x="952005" y="1226586"/>
                  <a:pt x="613293" y="1226586"/>
                </a:cubicBezTo>
                <a:cubicBezTo>
                  <a:pt x="274581" y="1226586"/>
                  <a:pt x="0" y="952005"/>
                  <a:pt x="0" y="613293"/>
                </a:cubicBezTo>
                <a:cubicBezTo>
                  <a:pt x="0" y="274581"/>
                  <a:pt x="274581" y="0"/>
                  <a:pt x="6132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502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07594" y="-855407"/>
            <a:ext cx="4309192" cy="8568813"/>
          </a:xfrm>
          <a:custGeom>
            <a:avLst/>
            <a:gdLst>
              <a:gd name="connsiteX0" fmla="*/ 4285334 w 4309192"/>
              <a:gd name="connsiteY0" fmla="*/ 1 h 8568813"/>
              <a:gd name="connsiteX1" fmla="*/ 4284890 w 4309192"/>
              <a:gd name="connsiteY1" fmla="*/ 2050491 h 8568813"/>
              <a:gd name="connsiteX2" fmla="*/ 4284407 w 4309192"/>
              <a:gd name="connsiteY2" fmla="*/ 2050466 h 8568813"/>
              <a:gd name="connsiteX3" fmla="*/ 2050457 w 4309192"/>
              <a:gd name="connsiteY3" fmla="*/ 4284411 h 8568813"/>
              <a:gd name="connsiteX4" fmla="*/ 4284407 w 4309192"/>
              <a:gd name="connsiteY4" fmla="*/ 6518356 h 8568813"/>
              <a:gd name="connsiteX5" fmla="*/ 4297327 w 4309192"/>
              <a:gd name="connsiteY5" fmla="*/ 6517704 h 8568813"/>
              <a:gd name="connsiteX6" fmla="*/ 4309192 w 4309192"/>
              <a:gd name="connsiteY6" fmla="*/ 8568742 h 8568813"/>
              <a:gd name="connsiteX7" fmla="*/ 582136 w 4309192"/>
              <a:gd name="connsiteY7" fmla="*/ 6440637 h 8568813"/>
              <a:gd name="connsiteX8" fmla="*/ 570187 w 4309192"/>
              <a:gd name="connsiteY8" fmla="*/ 2148827 h 8568813"/>
              <a:gd name="connsiteX9" fmla="*/ 4285334 w 4309192"/>
              <a:gd name="connsiteY9" fmla="*/ 1 h 85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9192" h="8568813">
                <a:moveTo>
                  <a:pt x="4285334" y="1"/>
                </a:moveTo>
                <a:lnTo>
                  <a:pt x="4284890" y="2050491"/>
                </a:lnTo>
                <a:lnTo>
                  <a:pt x="4284407" y="2050466"/>
                </a:lnTo>
                <a:cubicBezTo>
                  <a:pt x="3050630" y="2050466"/>
                  <a:pt x="2050457" y="3050637"/>
                  <a:pt x="2050457" y="4284411"/>
                </a:cubicBezTo>
                <a:cubicBezTo>
                  <a:pt x="2050457" y="5518185"/>
                  <a:pt x="3050630" y="6518356"/>
                  <a:pt x="4284407" y="6518356"/>
                </a:cubicBezTo>
                <a:lnTo>
                  <a:pt x="4297327" y="6517704"/>
                </a:lnTo>
                <a:lnTo>
                  <a:pt x="4309192" y="8568742"/>
                </a:lnTo>
                <a:cubicBezTo>
                  <a:pt x="2775484" y="8577614"/>
                  <a:pt x="1354024" y="7765977"/>
                  <a:pt x="582136" y="6440637"/>
                </a:cubicBezTo>
                <a:cubicBezTo>
                  <a:pt x="-189752" y="5115297"/>
                  <a:pt x="-194309" y="3478445"/>
                  <a:pt x="570187" y="2148827"/>
                </a:cubicBezTo>
                <a:cubicBezTo>
                  <a:pt x="1334683" y="819209"/>
                  <a:pt x="2751601" y="-331"/>
                  <a:pt x="4285334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5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490833" y="-4063190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490833" y="5926394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490833" y="931606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8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31738" y="1532"/>
            <a:ext cx="5518138" cy="5484869"/>
          </a:xfrm>
          <a:custGeom>
            <a:avLst/>
            <a:gdLst>
              <a:gd name="connsiteX0" fmla="*/ 2892385 w 5518138"/>
              <a:gd name="connsiteY0" fmla="*/ 0 h 5484869"/>
              <a:gd name="connsiteX1" fmla="*/ 5518138 w 5518138"/>
              <a:gd name="connsiteY1" fmla="*/ 1405 h 5484869"/>
              <a:gd name="connsiteX2" fmla="*/ 3898931 w 5518138"/>
              <a:gd name="connsiteY2" fmla="*/ 3890180 h 5484869"/>
              <a:gd name="connsiteX3" fmla="*/ 0 w 5518138"/>
              <a:gd name="connsiteY3" fmla="*/ 5484778 h 5484869"/>
              <a:gd name="connsiteX4" fmla="*/ 15192 w 5518138"/>
              <a:gd name="connsiteY4" fmla="*/ 2858737 h 5484869"/>
              <a:gd name="connsiteX5" fmla="*/ 31738 w 5518138"/>
              <a:gd name="connsiteY5" fmla="*/ 2859155 h 5484869"/>
              <a:gd name="connsiteX6" fmla="*/ 2888701 w 5518138"/>
              <a:gd name="connsiteY6" fmla="*/ 145684 h 548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18138" h="5484869">
                <a:moveTo>
                  <a:pt x="2892385" y="0"/>
                </a:moveTo>
                <a:lnTo>
                  <a:pt x="5518138" y="1405"/>
                </a:lnTo>
                <a:cubicBezTo>
                  <a:pt x="5517357" y="1461480"/>
                  <a:pt x="4934617" y="2861019"/>
                  <a:pt x="3898931" y="3890180"/>
                </a:cubicBezTo>
                <a:cubicBezTo>
                  <a:pt x="2863244" y="4919341"/>
                  <a:pt x="1460050" y="5493224"/>
                  <a:pt x="0" y="5484778"/>
                </a:cubicBezTo>
                <a:lnTo>
                  <a:pt x="15192" y="2858737"/>
                </a:lnTo>
                <a:lnTo>
                  <a:pt x="31738" y="2859155"/>
                </a:lnTo>
                <a:cubicBezTo>
                  <a:pt x="1562279" y="2859155"/>
                  <a:pt x="2812083" y="1657181"/>
                  <a:pt x="2888701" y="145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028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00040" y="3429001"/>
            <a:ext cx="4994788" cy="2511841"/>
          </a:xfrm>
          <a:custGeom>
            <a:avLst/>
            <a:gdLst>
              <a:gd name="connsiteX0" fmla="*/ 42 w 4994788"/>
              <a:gd name="connsiteY0" fmla="*/ 0 h 2511841"/>
              <a:gd name="connsiteX1" fmla="*/ 1195599 w 4994788"/>
              <a:gd name="connsiteY1" fmla="*/ 6916 h 2511841"/>
              <a:gd name="connsiteX2" fmla="*/ 1195218 w 4994788"/>
              <a:gd name="connsiteY2" fmla="*/ 14446 h 2511841"/>
              <a:gd name="connsiteX3" fmla="*/ 2497392 w 4994788"/>
              <a:gd name="connsiteY3" fmla="*/ 1316623 h 2511841"/>
              <a:gd name="connsiteX4" fmla="*/ 3799566 w 4994788"/>
              <a:gd name="connsiteY4" fmla="*/ 14446 h 2511841"/>
              <a:gd name="connsiteX5" fmla="*/ 3799552 w 4994788"/>
              <a:gd name="connsiteY5" fmla="*/ 14165 h 2511841"/>
              <a:gd name="connsiteX6" fmla="*/ 4994788 w 4994788"/>
              <a:gd name="connsiteY6" fmla="*/ 13907 h 2511841"/>
              <a:gd name="connsiteX7" fmla="*/ 3742231 w 4994788"/>
              <a:gd name="connsiteY7" fmla="*/ 2179478 h 2511841"/>
              <a:gd name="connsiteX8" fmla="*/ 1240521 w 4994788"/>
              <a:gd name="connsiteY8" fmla="*/ 2172513 h 2511841"/>
              <a:gd name="connsiteX9" fmla="*/ 42 w 4994788"/>
              <a:gd name="connsiteY9" fmla="*/ 0 h 25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788" h="2511841">
                <a:moveTo>
                  <a:pt x="42" y="0"/>
                </a:moveTo>
                <a:lnTo>
                  <a:pt x="1195599" y="6916"/>
                </a:lnTo>
                <a:lnTo>
                  <a:pt x="1195218" y="14446"/>
                </a:lnTo>
                <a:cubicBezTo>
                  <a:pt x="1195218" y="733618"/>
                  <a:pt x="1778221" y="1316623"/>
                  <a:pt x="2497392" y="1316623"/>
                </a:cubicBezTo>
                <a:cubicBezTo>
                  <a:pt x="3216563" y="1316623"/>
                  <a:pt x="3799566" y="733618"/>
                  <a:pt x="3799566" y="14446"/>
                </a:cubicBezTo>
                <a:lnTo>
                  <a:pt x="3799552" y="14165"/>
                </a:lnTo>
                <a:lnTo>
                  <a:pt x="4994788" y="13907"/>
                </a:lnTo>
                <a:cubicBezTo>
                  <a:pt x="4994982" y="907925"/>
                  <a:pt x="4517270" y="1733851"/>
                  <a:pt x="3742231" y="2179478"/>
                </a:cubicBezTo>
                <a:cubicBezTo>
                  <a:pt x="2967192" y="2625105"/>
                  <a:pt x="2013066" y="2622449"/>
                  <a:pt x="1240521" y="2172513"/>
                </a:cubicBezTo>
                <a:cubicBezTo>
                  <a:pt x="467976" y="1722577"/>
                  <a:pt x="-5130" y="894003"/>
                  <a:pt x="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323644" y="917158"/>
            <a:ext cx="4994788" cy="2511842"/>
          </a:xfrm>
          <a:custGeom>
            <a:avLst/>
            <a:gdLst>
              <a:gd name="connsiteX0" fmla="*/ 2490441 w 4994788"/>
              <a:gd name="connsiteY0" fmla="*/ 10 h 2511842"/>
              <a:gd name="connsiteX1" fmla="*/ 3742231 w 4994788"/>
              <a:gd name="connsiteY1" fmla="*/ 332364 h 2511842"/>
              <a:gd name="connsiteX2" fmla="*/ 4994788 w 4994788"/>
              <a:gd name="connsiteY2" fmla="*/ 2497935 h 2511842"/>
              <a:gd name="connsiteX3" fmla="*/ 3799552 w 4994788"/>
              <a:gd name="connsiteY3" fmla="*/ 2497677 h 2511842"/>
              <a:gd name="connsiteX4" fmla="*/ 3799566 w 4994788"/>
              <a:gd name="connsiteY4" fmla="*/ 2497396 h 2511842"/>
              <a:gd name="connsiteX5" fmla="*/ 2497392 w 4994788"/>
              <a:gd name="connsiteY5" fmla="*/ 1195218 h 2511842"/>
              <a:gd name="connsiteX6" fmla="*/ 1195218 w 4994788"/>
              <a:gd name="connsiteY6" fmla="*/ 2497396 h 2511842"/>
              <a:gd name="connsiteX7" fmla="*/ 1195599 w 4994788"/>
              <a:gd name="connsiteY7" fmla="*/ 2504926 h 2511842"/>
              <a:gd name="connsiteX8" fmla="*/ 42 w 4994788"/>
              <a:gd name="connsiteY8" fmla="*/ 2511842 h 2511842"/>
              <a:gd name="connsiteX9" fmla="*/ 1240521 w 4994788"/>
              <a:gd name="connsiteY9" fmla="*/ 339329 h 2511842"/>
              <a:gd name="connsiteX10" fmla="*/ 2490441 w 4994788"/>
              <a:gd name="connsiteY10" fmla="*/ 10 h 25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788" h="2511842">
                <a:moveTo>
                  <a:pt x="2490441" y="10"/>
                </a:moveTo>
                <a:cubicBezTo>
                  <a:pt x="2922420" y="-1192"/>
                  <a:pt x="3354711" y="109551"/>
                  <a:pt x="3742231" y="332364"/>
                </a:cubicBezTo>
                <a:cubicBezTo>
                  <a:pt x="4517270" y="777991"/>
                  <a:pt x="4994982" y="1603917"/>
                  <a:pt x="4994788" y="2497935"/>
                </a:cubicBezTo>
                <a:lnTo>
                  <a:pt x="3799552" y="2497677"/>
                </a:lnTo>
                <a:lnTo>
                  <a:pt x="3799566" y="2497396"/>
                </a:lnTo>
                <a:cubicBezTo>
                  <a:pt x="3799566" y="1778223"/>
                  <a:pt x="3216563" y="1195218"/>
                  <a:pt x="2497392" y="1195218"/>
                </a:cubicBezTo>
                <a:cubicBezTo>
                  <a:pt x="1778221" y="1195218"/>
                  <a:pt x="1195218" y="1778223"/>
                  <a:pt x="1195218" y="2497396"/>
                </a:cubicBezTo>
                <a:lnTo>
                  <a:pt x="1195599" y="2504926"/>
                </a:lnTo>
                <a:lnTo>
                  <a:pt x="42" y="2511842"/>
                </a:lnTo>
                <a:cubicBezTo>
                  <a:pt x="-5130" y="1617839"/>
                  <a:pt x="467976" y="789265"/>
                  <a:pt x="1240521" y="339329"/>
                </a:cubicBezTo>
                <a:cubicBezTo>
                  <a:pt x="1626793" y="114361"/>
                  <a:pt x="2058461" y="1213"/>
                  <a:pt x="2490441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7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/>
        </p:nvSpPr>
        <p:spPr>
          <a:xfrm>
            <a:off x="6513882" y="-2895600"/>
            <a:ext cx="14364918" cy="6119913"/>
          </a:xfrm>
          <a:prstGeom prst="parallelogram">
            <a:avLst>
              <a:gd name="adj" fmla="val 100637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13532" y="1633983"/>
            <a:ext cx="7658100" cy="3409260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89000" sy="89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6435" y="3481839"/>
            <a:ext cx="6192158" cy="2756647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90000" sy="9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88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  <p:bldP spid="11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 rot="2700000">
            <a:off x="10403116" y="93344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 rot="2700000">
            <a:off x="-497117" y="184243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ru-RU"/>
              <a:t>Вставка рисунка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170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38173" y="1571174"/>
            <a:ext cx="3715656" cy="3715654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597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826" y="1656547"/>
            <a:ext cx="4352925" cy="5316511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39407" y="117332"/>
            <a:ext cx="3276444" cy="4006993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4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8534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480653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82557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9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291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253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12800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345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 flipH="1">
            <a:off x="7739742" y="2405743"/>
            <a:ext cx="4452257" cy="4452257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86178" y="1208315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46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84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5915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3213" y="0"/>
            <a:ext cx="299878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92838" y="0"/>
            <a:ext cx="2998787" cy="6858000"/>
          </a:xfrm>
          <a:prstGeom prst="rect">
            <a:avLst/>
          </a:prstGeom>
          <a:effectLst>
            <a:outerShdw blurRad="127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332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637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86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588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76165" y="-2567783"/>
            <a:ext cx="8097839" cy="8097838"/>
          </a:xfrm>
          <a:custGeom>
            <a:avLst/>
            <a:gdLst>
              <a:gd name="connsiteX0" fmla="*/ 5550972 w 8097839"/>
              <a:gd name="connsiteY0" fmla="*/ 0 h 8097838"/>
              <a:gd name="connsiteX1" fmla="*/ 7351879 w 8097839"/>
              <a:gd name="connsiteY1" fmla="*/ 745960 h 8097838"/>
              <a:gd name="connsiteX2" fmla="*/ 7351879 w 8097839"/>
              <a:gd name="connsiteY2" fmla="*/ 4347775 h 8097838"/>
              <a:gd name="connsiteX3" fmla="*/ 4347776 w 8097839"/>
              <a:gd name="connsiteY3" fmla="*/ 7351879 h 8097838"/>
              <a:gd name="connsiteX4" fmla="*/ 745961 w 8097839"/>
              <a:gd name="connsiteY4" fmla="*/ 7351879 h 8097838"/>
              <a:gd name="connsiteX5" fmla="*/ 745961 w 8097839"/>
              <a:gd name="connsiteY5" fmla="*/ 3750063 h 8097838"/>
              <a:gd name="connsiteX6" fmla="*/ 3750064 w 8097839"/>
              <a:gd name="connsiteY6" fmla="*/ 745960 h 8097838"/>
              <a:gd name="connsiteX7" fmla="*/ 5550972 w 8097839"/>
              <a:gd name="connsiteY7" fmla="*/ 0 h 809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7839" h="8097838">
                <a:moveTo>
                  <a:pt x="5550972" y="0"/>
                </a:moveTo>
                <a:cubicBezTo>
                  <a:pt x="6202772" y="0"/>
                  <a:pt x="6854572" y="248653"/>
                  <a:pt x="7351879" y="745960"/>
                </a:cubicBezTo>
                <a:cubicBezTo>
                  <a:pt x="8346493" y="1740573"/>
                  <a:pt x="8346493" y="3353161"/>
                  <a:pt x="7351879" y="4347775"/>
                </a:cubicBezTo>
                <a:lnTo>
                  <a:pt x="4347776" y="7351879"/>
                </a:lnTo>
                <a:cubicBezTo>
                  <a:pt x="3353162" y="8346492"/>
                  <a:pt x="1740574" y="8346492"/>
                  <a:pt x="745961" y="7351879"/>
                </a:cubicBezTo>
                <a:cubicBezTo>
                  <a:pt x="-248653" y="6357265"/>
                  <a:pt x="-248653" y="4744677"/>
                  <a:pt x="745961" y="3750063"/>
                </a:cubicBezTo>
                <a:lnTo>
                  <a:pt x="3750064" y="745960"/>
                </a:lnTo>
                <a:cubicBezTo>
                  <a:pt x="4247371" y="248653"/>
                  <a:pt x="4899172" y="0"/>
                  <a:pt x="5550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65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739900" y="1092200"/>
            <a:ext cx="6248400" cy="4699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479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3426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421626" y="0"/>
            <a:ext cx="8770375" cy="6858001"/>
          </a:xfrm>
          <a:custGeom>
            <a:avLst/>
            <a:gdLst>
              <a:gd name="connsiteX0" fmla="*/ 6858001 w 8770375"/>
              <a:gd name="connsiteY0" fmla="*/ 0 h 6858001"/>
              <a:gd name="connsiteX1" fmla="*/ 8770375 w 8770375"/>
              <a:gd name="connsiteY1" fmla="*/ 0 h 6858001"/>
              <a:gd name="connsiteX2" fmla="*/ 8770375 w 8770375"/>
              <a:gd name="connsiteY2" fmla="*/ 6858001 h 6858001"/>
              <a:gd name="connsiteX3" fmla="*/ 0 w 877037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375" h="6858001">
                <a:moveTo>
                  <a:pt x="6858001" y="0"/>
                </a:moveTo>
                <a:lnTo>
                  <a:pt x="8770375" y="0"/>
                </a:lnTo>
                <a:lnTo>
                  <a:pt x="8770375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43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862" y="2188564"/>
            <a:ext cx="779489" cy="2698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02896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76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3879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057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9394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3464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27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4747" y="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59448" y="342900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269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1205696" y="3745234"/>
            <a:ext cx="9856808" cy="5588241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  <a:effectLst>
            <a:outerShdw blurRad="495300" dist="38100" dir="5400000" algn="t" rotWithShape="0">
              <a:schemeClr val="tx1">
                <a:lumMod val="95000"/>
                <a:lumOff val="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/>
              <a:t>Drag your image here/click on picture icon</a:t>
            </a:r>
          </a:p>
        </p:txBody>
      </p:sp>
    </p:spTree>
    <p:extLst>
      <p:ext uri="{BB962C8B-B14F-4D97-AF65-F5344CB8AC3E}">
        <p14:creationId xmlns:p14="http://schemas.microsoft.com/office/powerpoint/2010/main" val="3347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0195" y="0"/>
            <a:ext cx="13052533" cy="6858000"/>
          </a:xfrm>
          <a:custGeom>
            <a:avLst/>
            <a:gdLst>
              <a:gd name="connsiteX0" fmla="*/ 6901685 w 13052533"/>
              <a:gd name="connsiteY0" fmla="*/ 0 h 6858000"/>
              <a:gd name="connsiteX1" fmla="*/ 13052533 w 13052533"/>
              <a:gd name="connsiteY1" fmla="*/ 0 h 6858000"/>
              <a:gd name="connsiteX2" fmla="*/ 6150849 w 13052533"/>
              <a:gd name="connsiteY2" fmla="*/ 6858000 h 6858000"/>
              <a:gd name="connsiteX3" fmla="*/ 0 w 130525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2533" h="6858000">
                <a:moveTo>
                  <a:pt x="6901685" y="0"/>
                </a:moveTo>
                <a:lnTo>
                  <a:pt x="13052533" y="0"/>
                </a:lnTo>
                <a:lnTo>
                  <a:pt x="615084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0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 rot="18016207">
            <a:off x="7163533" y="1817361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/>
          </p:nvPr>
        </p:nvSpPr>
        <p:spPr>
          <a:xfrm rot="18016207">
            <a:off x="7627991" y="1219127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18016207">
            <a:off x="7958471" y="461014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5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/>
          <p:cNvSpPr/>
          <p:nvPr/>
        </p:nvSpPr>
        <p:spPr>
          <a:xfrm rot="18900000" flipH="1">
            <a:off x="-679150" y="615061"/>
            <a:ext cx="1500566" cy="1299370"/>
          </a:xfrm>
          <a:custGeom>
            <a:avLst/>
            <a:gdLst>
              <a:gd name="connsiteX0" fmla="*/ 201196 w 1500566"/>
              <a:gd name="connsiteY0" fmla="*/ 0 h 1299370"/>
              <a:gd name="connsiteX1" fmla="*/ 154857 w 1500566"/>
              <a:gd name="connsiteY1" fmla="*/ 53500 h 1299370"/>
              <a:gd name="connsiteX2" fmla="*/ 15836 w 1500566"/>
              <a:gd name="connsiteY2" fmla="*/ 362787 h 1299370"/>
              <a:gd name="connsiteX3" fmla="*/ 0 w 1500566"/>
              <a:gd name="connsiteY3" fmla="*/ 519880 h 1299370"/>
              <a:gd name="connsiteX4" fmla="*/ 15836 w 1500566"/>
              <a:gd name="connsiteY4" fmla="*/ 676974 h 1299370"/>
              <a:gd name="connsiteX5" fmla="*/ 779489 w 1500566"/>
              <a:gd name="connsiteY5" fmla="*/ 1299369 h 1299370"/>
              <a:gd name="connsiteX6" fmla="*/ 1500566 w 1500566"/>
              <a:gd name="connsiteY6" fmla="*/ 1299370 h 1299370"/>
              <a:gd name="connsiteX7" fmla="*/ 1167479 w 1500566"/>
              <a:gd name="connsiteY7" fmla="*/ 966283 h 1299370"/>
              <a:gd name="connsiteX8" fmla="*/ 802606 w 1500566"/>
              <a:gd name="connsiteY8" fmla="*/ 966283 h 1299370"/>
              <a:gd name="connsiteX9" fmla="*/ 356203 w 1500566"/>
              <a:gd name="connsiteY9" fmla="*/ 519880 h 1299370"/>
              <a:gd name="connsiteX10" fmla="*/ 432441 w 1500566"/>
              <a:gd name="connsiteY10" fmla="*/ 270292 h 1299370"/>
              <a:gd name="connsiteX11" fmla="*/ 450094 w 1500566"/>
              <a:gd name="connsiteY11" fmla="*/ 248897 h 129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0566" h="1299370">
                <a:moveTo>
                  <a:pt x="201196" y="0"/>
                </a:moveTo>
                <a:lnTo>
                  <a:pt x="154857" y="53500"/>
                </a:lnTo>
                <a:cubicBezTo>
                  <a:pt x="87523" y="143536"/>
                  <a:pt x="39199" y="248615"/>
                  <a:pt x="15836" y="362787"/>
                </a:cubicBezTo>
                <a:lnTo>
                  <a:pt x="0" y="519880"/>
                </a:lnTo>
                <a:lnTo>
                  <a:pt x="15836" y="676974"/>
                </a:lnTo>
                <a:cubicBezTo>
                  <a:pt x="88521" y="1032174"/>
                  <a:pt x="402802" y="1299369"/>
                  <a:pt x="779489" y="1299369"/>
                </a:cubicBezTo>
                <a:lnTo>
                  <a:pt x="1500566" y="1299370"/>
                </a:lnTo>
                <a:lnTo>
                  <a:pt x="1167479" y="966283"/>
                </a:lnTo>
                <a:lnTo>
                  <a:pt x="802606" y="966283"/>
                </a:lnTo>
                <a:cubicBezTo>
                  <a:pt x="556064" y="966283"/>
                  <a:pt x="356203" y="766422"/>
                  <a:pt x="356203" y="519880"/>
                </a:cubicBezTo>
                <a:cubicBezTo>
                  <a:pt x="356203" y="427427"/>
                  <a:pt x="384308" y="341538"/>
                  <a:pt x="432441" y="270292"/>
                </a:cubicBezTo>
                <a:lnTo>
                  <a:pt x="450094" y="248897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/>
          <p:cNvSpPr/>
          <p:nvPr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/>
          <p:cNvSpPr/>
          <p:nvPr/>
        </p:nvSpPr>
        <p:spPr>
          <a:xfrm rot="2700000">
            <a:off x="11562152" y="-3645270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: Rounded Corners 3"/>
          <p:cNvSpPr/>
          <p:nvPr/>
        </p:nvSpPr>
        <p:spPr>
          <a:xfrm rot="2700000">
            <a:off x="10580305" y="-4106204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4"/>
          <p:cNvSpPr/>
          <p:nvPr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" name="Group 5"/>
          <p:cNvGrpSpPr/>
          <p:nvPr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7" name="Oval 6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87839" y="389917"/>
            <a:ext cx="6096503" cy="56431"/>
            <a:chOff x="2110637" y="95339"/>
            <a:chExt cx="6096503" cy="56431"/>
          </a:xfrm>
        </p:grpSpPr>
        <p:sp>
          <p:nvSpPr>
            <p:cNvPr id="10" name="Rectangle: Rounded Corners 9"/>
            <p:cNvSpPr/>
            <p:nvPr/>
          </p:nvSpPr>
          <p:spPr>
            <a:xfrm rot="2700000" flipH="1">
              <a:off x="4686828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: Rounded Corners 10"/>
            <p:cNvSpPr/>
            <p:nvPr/>
          </p:nvSpPr>
          <p:spPr>
            <a:xfrm rot="2700000" flipH="1">
              <a:off x="4908751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: Rounded Corners 11"/>
            <p:cNvSpPr/>
            <p:nvPr/>
          </p:nvSpPr>
          <p:spPr>
            <a:xfrm rot="2700000" flipH="1">
              <a:off x="5130674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: Rounded Corners 12"/>
            <p:cNvSpPr/>
            <p:nvPr/>
          </p:nvSpPr>
          <p:spPr>
            <a:xfrm rot="2700000" flipH="1">
              <a:off x="5352597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: Rounded Corners 13"/>
            <p:cNvSpPr/>
            <p:nvPr/>
          </p:nvSpPr>
          <p:spPr>
            <a:xfrm rot="2700000" flipH="1">
              <a:off x="5574518" y="-2480852"/>
              <a:ext cx="56431" cy="52088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07475" y="6364769"/>
            <a:ext cx="2199525" cy="261610"/>
            <a:chOff x="242614" y="6328854"/>
            <a:chExt cx="2199525" cy="261610"/>
          </a:xfrm>
        </p:grpSpPr>
        <p:sp>
          <p:nvSpPr>
            <p:cNvPr id="16" name="Freeform 62"/>
            <p:cNvSpPr>
              <a:spLocks noEditPoints="1"/>
            </p:cNvSpPr>
            <p:nvPr/>
          </p:nvSpPr>
          <p:spPr bwMode="auto">
            <a:xfrm>
              <a:off x="242614" y="6399940"/>
              <a:ext cx="121482" cy="119439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b="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236" y="6328854"/>
              <a:ext cx="21259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>
                  <a:solidFill>
                    <a:schemeClr val="bg1">
                      <a:lumMod val="75000"/>
                    </a:schemeClr>
                  </a:solidFill>
                  <a:latin typeface="HelveticaNeue light" panose="00000400000000000000" pitchFamily="2" charset="0"/>
                  <a:cs typeface="Segoe UI" panose="020B0502040204020203" pitchFamily="34" charset="0"/>
                </a:rPr>
                <a:t>2017arouse.All Rights Reserved</a:t>
              </a:r>
              <a:endParaRPr lang="id-ID" sz="1100" b="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 rot="16200000">
            <a:off x="-797773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strike="noStrike" spc="600" dirty="0">
                <a:solidFill>
                  <a:schemeClr val="bg1">
                    <a:lumMod val="85000"/>
                  </a:schemeClr>
                </a:solidFill>
                <a:latin typeface="Aller" panose="02000503030000020004" pitchFamily="2" charset="0"/>
                <a:cs typeface="Segoe UI Light" panose="020B0502040204020203" pitchFamily="34" charset="0"/>
              </a:rPr>
              <a:t>WWW.WEBSITE.COM</a:t>
            </a:r>
          </a:p>
        </p:txBody>
      </p:sp>
      <p:sp>
        <p:nvSpPr>
          <p:cNvPr id="19" name="Rectangle: Rounded Corners 18"/>
          <p:cNvSpPr/>
          <p:nvPr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/>
          <p:cNvSpPr txBox="1"/>
          <p:nvPr/>
        </p:nvSpPr>
        <p:spPr>
          <a:xfrm>
            <a:off x="-354267" y="5803941"/>
            <a:ext cx="175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5400" b="1" i="1" smtClean="0">
                <a:solidFill>
                  <a:schemeClr val="bg1"/>
                </a:solidFill>
                <a:latin typeface="Gotham Bold" panose="02000803030000020004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1500" b="1" i="1" dirty="0">
              <a:solidFill>
                <a:schemeClr val="bg1"/>
              </a:solidFill>
              <a:latin typeface="Gotham Bold" panose="02000803030000020004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/>
          <p:cNvSpPr/>
          <p:nvPr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: Rounded Corners 21"/>
          <p:cNvSpPr/>
          <p:nvPr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: Rounded Corners 22"/>
          <p:cNvSpPr/>
          <p:nvPr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: Rounded Corners 23"/>
          <p:cNvSpPr/>
          <p:nvPr/>
        </p:nvSpPr>
        <p:spPr>
          <a:xfrm rot="2700000" flipH="1">
            <a:off x="9656665" y="2296495"/>
            <a:ext cx="184279" cy="3831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: Rounded Corners 24"/>
          <p:cNvSpPr/>
          <p:nvPr/>
        </p:nvSpPr>
        <p:spPr>
          <a:xfrm rot="2700000">
            <a:off x="7063233" y="373967"/>
            <a:ext cx="55079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Rectangle: Rounded Corners 25"/>
          <p:cNvSpPr/>
          <p:nvPr/>
        </p:nvSpPr>
        <p:spPr>
          <a:xfrm rot="2700000">
            <a:off x="7552981" y="-744033"/>
            <a:ext cx="350766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9" name="Group 28"/>
          <p:cNvGrpSpPr/>
          <p:nvPr/>
        </p:nvGrpSpPr>
        <p:grpSpPr>
          <a:xfrm>
            <a:off x="10937613" y="6363102"/>
            <a:ext cx="1023708" cy="314016"/>
            <a:chOff x="10513920" y="6272665"/>
            <a:chExt cx="1453380" cy="445816"/>
          </a:xfrm>
        </p:grpSpPr>
        <p:sp>
          <p:nvSpPr>
            <p:cNvPr id="28" name="Rectangle: Rounded Corners 27"/>
            <p:cNvSpPr/>
            <p:nvPr userDrawn="1"/>
          </p:nvSpPr>
          <p:spPr>
            <a:xfrm>
              <a:off x="10513920" y="6272665"/>
              <a:ext cx="1453380" cy="4458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4" name="Group 33"/>
            <p:cNvGrpSpPr/>
            <p:nvPr userDrawn="1"/>
          </p:nvGrpSpPr>
          <p:grpSpPr>
            <a:xfrm>
              <a:off x="10817615" y="6396779"/>
              <a:ext cx="909520" cy="197589"/>
              <a:chOff x="9475619" y="5793834"/>
              <a:chExt cx="648944" cy="140980"/>
            </a:xfrm>
            <a:solidFill>
              <a:schemeClr val="bg1">
                <a:lumMod val="85000"/>
              </a:schemeClr>
            </a:solidFill>
          </p:grpSpPr>
          <p:sp>
            <p:nvSpPr>
              <p:cNvPr id="35" name="Freeform 74"/>
              <p:cNvSpPr>
                <a:spLocks noChangeArrowheads="1"/>
              </p:cNvSpPr>
              <p:nvPr userDrawn="1"/>
            </p:nvSpPr>
            <p:spPr bwMode="auto">
              <a:xfrm>
                <a:off x="9987197" y="5796545"/>
                <a:ext cx="137366" cy="135558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Freeform 75"/>
              <p:cNvSpPr>
                <a:spLocks noChangeArrowheads="1"/>
              </p:cNvSpPr>
              <p:nvPr userDrawn="1"/>
            </p:nvSpPr>
            <p:spPr bwMode="auto">
              <a:xfrm>
                <a:off x="9475619" y="5793834"/>
                <a:ext cx="75912" cy="14098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Freeform 85"/>
              <p:cNvSpPr>
                <a:spLocks noChangeArrowheads="1"/>
              </p:cNvSpPr>
              <p:nvPr userDrawn="1"/>
            </p:nvSpPr>
            <p:spPr bwMode="auto">
              <a:xfrm>
                <a:off x="9697970" y="5806938"/>
                <a:ext cx="142788" cy="11477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sp>
        <p:nvSpPr>
          <p:cNvPr id="38" name="Rectangle: Rounded Corners 37"/>
          <p:cNvSpPr/>
          <p:nvPr/>
        </p:nvSpPr>
        <p:spPr>
          <a:xfrm rot="2700000" flipH="1">
            <a:off x="11207545" y="4393474"/>
            <a:ext cx="66130" cy="22801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Rectangle: Rounded Corners 45"/>
          <p:cNvSpPr/>
          <p:nvPr/>
        </p:nvSpPr>
        <p:spPr>
          <a:xfrm rot="2700000" flipH="1">
            <a:off x="1440024" y="-754721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: Rounded Corners 46"/>
          <p:cNvSpPr/>
          <p:nvPr/>
        </p:nvSpPr>
        <p:spPr>
          <a:xfrm rot="2700000" flipH="1">
            <a:off x="451809" y="-689965"/>
            <a:ext cx="342894" cy="12640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317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CE903E0-F82D-4ABF-8FFB-BA3BAC1C7D93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1B9DAD3-EFF5-4B0D-A8F9-EB3D4C0601EA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2EBF0F2-2081-47FE-8A96-8084CD5F4230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723931-54DD-48DA-A44A-89B9A790E1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r="9931"/>
          <a:stretch>
            <a:fillRect/>
          </a:stretch>
        </p:blipFill>
        <p:spPr/>
      </p:pic>
      <p:sp>
        <p:nvSpPr>
          <p:cNvPr id="9" name="Freeform: Shape 7">
            <a:extLst>
              <a:ext uri="{FF2B5EF4-FFF2-40B4-BE49-F238E27FC236}">
                <a16:creationId xmlns:a16="http://schemas.microsoft.com/office/drawing/2014/main" id="{67243FDA-41BE-46CD-92FF-510854FCAF9D}"/>
              </a:ext>
            </a:extLst>
          </p:cNvPr>
          <p:cNvSpPr/>
          <p:nvPr/>
        </p:nvSpPr>
        <p:spPr>
          <a:xfrm>
            <a:off x="-1" y="-2"/>
            <a:ext cx="9515475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Right Triangle 15">
            <a:extLst>
              <a:ext uri="{FF2B5EF4-FFF2-40B4-BE49-F238E27FC236}">
                <a16:creationId xmlns:a16="http://schemas.microsoft.com/office/drawing/2014/main" id="{6E5D27A7-40B3-4F3E-82B8-EC299436B765}"/>
              </a:ext>
            </a:extLst>
          </p:cNvPr>
          <p:cNvSpPr/>
          <p:nvPr/>
        </p:nvSpPr>
        <p:spPr>
          <a:xfrm>
            <a:off x="-1" y="3701846"/>
            <a:ext cx="3156155" cy="3156155"/>
          </a:xfrm>
          <a:prstGeom prst="rtTriangle">
            <a:avLst/>
          </a:prstGeom>
          <a:ln>
            <a:noFill/>
          </a:ln>
          <a:effectLst>
            <a:outerShdw blurRad="355600" dist="38100" dir="1890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ight Triangle 12">
            <a:extLst>
              <a:ext uri="{FF2B5EF4-FFF2-40B4-BE49-F238E27FC236}">
                <a16:creationId xmlns:a16="http://schemas.microsoft.com/office/drawing/2014/main" id="{9C5A912A-0F28-46BC-AE44-AEC026DECF79}"/>
              </a:ext>
            </a:extLst>
          </p:cNvPr>
          <p:cNvSpPr/>
          <p:nvPr/>
        </p:nvSpPr>
        <p:spPr>
          <a:xfrm flipH="1" flipV="1">
            <a:off x="9481456" y="-1"/>
            <a:ext cx="2710543" cy="2710543"/>
          </a:xfrm>
          <a:prstGeom prst="rtTriangl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3EBB425-80BB-4F2C-A51F-CCBDAA406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3750"/>
          <a:stretch>
            <a:fillRect/>
          </a:stretch>
        </p:blipFill>
        <p:spPr>
          <a:xfrm>
            <a:off x="995424" y="1122363"/>
            <a:ext cx="9515475" cy="6858000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FEE8DD5-CBAF-457B-978E-DDE2D5B6A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3750"/>
          <a:stretch>
            <a:fillRect/>
          </a:stretch>
        </p:blipFill>
        <p:spPr>
          <a:xfrm>
            <a:off x="-632624" y="80963"/>
            <a:ext cx="9515475" cy="6858000"/>
          </a:xfrm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50114A37-6E71-48F5-B77E-63AD51A61F37}"/>
              </a:ext>
            </a:extLst>
          </p:cNvPr>
          <p:cNvSpPr/>
          <p:nvPr/>
        </p:nvSpPr>
        <p:spPr>
          <a:xfrm>
            <a:off x="1739515" y="1674672"/>
            <a:ext cx="45250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Кэш память процессора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F0201-53B4-4AAC-A970-BCE971F01BD0}"/>
              </a:ext>
            </a:extLst>
          </p:cNvPr>
          <p:cNvSpPr txBox="1"/>
          <p:nvPr/>
        </p:nvSpPr>
        <p:spPr>
          <a:xfrm>
            <a:off x="7915490" y="4776809"/>
            <a:ext cx="3587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Автор: Токмаков Владислав, группа 3824.9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Орлов А.В.</a:t>
            </a:r>
          </a:p>
        </p:txBody>
      </p:sp>
    </p:spTree>
    <p:extLst>
      <p:ext uri="{BB962C8B-B14F-4D97-AF65-F5344CB8AC3E}">
        <p14:creationId xmlns:p14="http://schemas.microsoft.com/office/powerpoint/2010/main" val="249558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A21D5DA-192D-437D-888B-8FE4180316AD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A52EA28-A6F4-44E3-B0EC-0976E620D48B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FB8606E-24EB-40BF-B455-E3C455C3115D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F04E40-9943-4A97-B6AB-012109B69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" r="1311"/>
          <a:stretch>
            <a:fillRect/>
          </a:stretch>
        </p:blipFill>
        <p:spPr>
          <a:xfrm>
            <a:off x="569474" y="3807343"/>
            <a:ext cx="2667000" cy="2743051"/>
          </a:xfrm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4161F4F3-508D-4DAB-9E14-78913A1670DC}"/>
              </a:ext>
            </a:extLst>
          </p:cNvPr>
          <p:cNvSpPr/>
          <p:nvPr/>
        </p:nvSpPr>
        <p:spPr>
          <a:xfrm>
            <a:off x="2625814" y="-154059"/>
            <a:ext cx="7519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Кристалл процессора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A88747-5DCC-4E21-9E88-B7D06DE4F1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9474" y="834355"/>
            <a:ext cx="2667000" cy="26243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C69E9E-9021-4A4D-AFBE-665A77257F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r="912"/>
          <a:stretch>
            <a:fillRect/>
          </a:stretch>
        </p:blipFill>
        <p:spPr>
          <a:xfrm>
            <a:off x="3657600" y="834355"/>
            <a:ext cx="8182721" cy="5714731"/>
          </a:xfrm>
        </p:spPr>
      </p:pic>
    </p:spTree>
    <p:extLst>
      <p:ext uri="{BB962C8B-B14F-4D97-AF65-F5344CB8AC3E}">
        <p14:creationId xmlns:p14="http://schemas.microsoft.com/office/powerpoint/2010/main" val="37455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EEC1E3-1359-40AD-8858-401E792B6834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78907D-B60B-43AD-A22E-8150494D803E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4F121F4-B33D-4482-A00A-B0138A16CCA1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EA229AF4-3FA8-476F-B49B-C28B8FFB0B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9372F4-6907-4422-907B-1D412151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r="6195"/>
          <a:stretch>
            <a:fillRect/>
          </a:stretch>
        </p:blipFill>
        <p:spPr>
          <a:xfrm>
            <a:off x="5373969" y="220967"/>
            <a:ext cx="6477824" cy="6138697"/>
          </a:xfrm>
          <a:custGeom>
            <a:avLst/>
            <a:gdLst>
              <a:gd name="connsiteX0" fmla="*/ 5932623 w 6477824"/>
              <a:gd name="connsiteY0" fmla="*/ 3607719 h 6138697"/>
              <a:gd name="connsiteX1" fmla="*/ 6012372 w 6477824"/>
              <a:gd name="connsiteY1" fmla="*/ 3612113 h 6138697"/>
              <a:gd name="connsiteX2" fmla="*/ 6185932 w 6477824"/>
              <a:gd name="connsiteY2" fmla="*/ 3700778 h 6138697"/>
              <a:gd name="connsiteX3" fmla="*/ 6193779 w 6477824"/>
              <a:gd name="connsiteY3" fmla="*/ 4172177 h 6138697"/>
              <a:gd name="connsiteX4" fmla="*/ 4873800 w 6477824"/>
              <a:gd name="connsiteY4" fmla="*/ 5536846 h 6138697"/>
              <a:gd name="connsiteX5" fmla="*/ 4402401 w 6477824"/>
              <a:gd name="connsiteY5" fmla="*/ 5544693 h 6138697"/>
              <a:gd name="connsiteX6" fmla="*/ 4394553 w 6477824"/>
              <a:gd name="connsiteY6" fmla="*/ 5073294 h 6138697"/>
              <a:gd name="connsiteX7" fmla="*/ 5714533 w 6477824"/>
              <a:gd name="connsiteY7" fmla="*/ 3708625 h 6138697"/>
              <a:gd name="connsiteX8" fmla="*/ 5932623 w 6477824"/>
              <a:gd name="connsiteY8" fmla="*/ 3607719 h 6138697"/>
              <a:gd name="connsiteX9" fmla="*/ 6044597 w 6477824"/>
              <a:gd name="connsiteY9" fmla="*/ 2394725 h 6138697"/>
              <a:gd name="connsiteX10" fmla="*/ 6124347 w 6477824"/>
              <a:gd name="connsiteY10" fmla="*/ 2399119 h 6138697"/>
              <a:gd name="connsiteX11" fmla="*/ 6297906 w 6477824"/>
              <a:gd name="connsiteY11" fmla="*/ 2487783 h 6138697"/>
              <a:gd name="connsiteX12" fmla="*/ 6305753 w 6477824"/>
              <a:gd name="connsiteY12" fmla="*/ 2959182 h 6138697"/>
              <a:gd name="connsiteX13" fmla="*/ 3328634 w 6477824"/>
              <a:gd name="connsiteY13" fmla="*/ 6037097 h 6138697"/>
              <a:gd name="connsiteX14" fmla="*/ 2857235 w 6477824"/>
              <a:gd name="connsiteY14" fmla="*/ 6044945 h 6138697"/>
              <a:gd name="connsiteX15" fmla="*/ 2849389 w 6477824"/>
              <a:gd name="connsiteY15" fmla="*/ 5573545 h 6138697"/>
              <a:gd name="connsiteX16" fmla="*/ 5826508 w 6477824"/>
              <a:gd name="connsiteY16" fmla="*/ 2495631 h 6138697"/>
              <a:gd name="connsiteX17" fmla="*/ 6044597 w 6477824"/>
              <a:gd name="connsiteY17" fmla="*/ 2394725 h 6138697"/>
              <a:gd name="connsiteX18" fmla="*/ 4383852 w 6477824"/>
              <a:gd name="connsiteY18" fmla="*/ 1911046 h 6138697"/>
              <a:gd name="connsiteX19" fmla="*/ 4463601 w 6477824"/>
              <a:gd name="connsiteY19" fmla="*/ 1915440 h 6138697"/>
              <a:gd name="connsiteX20" fmla="*/ 4637161 w 6477824"/>
              <a:gd name="connsiteY20" fmla="*/ 2004106 h 6138697"/>
              <a:gd name="connsiteX21" fmla="*/ 4645008 w 6477824"/>
              <a:gd name="connsiteY21" fmla="*/ 2475503 h 6138697"/>
              <a:gd name="connsiteX22" fmla="*/ 1631011 w 6477824"/>
              <a:gd name="connsiteY22" fmla="*/ 5591545 h 6138697"/>
              <a:gd name="connsiteX23" fmla="*/ 1159613 w 6477824"/>
              <a:gd name="connsiteY23" fmla="*/ 5599392 h 6138697"/>
              <a:gd name="connsiteX24" fmla="*/ 1151765 w 6477824"/>
              <a:gd name="connsiteY24" fmla="*/ 5127994 h 6138697"/>
              <a:gd name="connsiteX25" fmla="*/ 4165763 w 6477824"/>
              <a:gd name="connsiteY25" fmla="*/ 2011953 h 6138697"/>
              <a:gd name="connsiteX26" fmla="*/ 4383852 w 6477824"/>
              <a:gd name="connsiteY26" fmla="*/ 1911046 h 6138697"/>
              <a:gd name="connsiteX27" fmla="*/ 6122918 w 6477824"/>
              <a:gd name="connsiteY27" fmla="*/ 1219120 h 6138697"/>
              <a:gd name="connsiteX28" fmla="*/ 6202668 w 6477824"/>
              <a:gd name="connsiteY28" fmla="*/ 1223516 h 6138697"/>
              <a:gd name="connsiteX29" fmla="*/ 6376226 w 6477824"/>
              <a:gd name="connsiteY29" fmla="*/ 1312179 h 6138697"/>
              <a:gd name="connsiteX30" fmla="*/ 6384072 w 6477824"/>
              <a:gd name="connsiteY30" fmla="*/ 1783575 h 6138697"/>
              <a:gd name="connsiteX31" fmla="*/ 2905912 w 6477824"/>
              <a:gd name="connsiteY31" fmla="*/ 5379497 h 6138697"/>
              <a:gd name="connsiteX32" fmla="*/ 2434514 w 6477824"/>
              <a:gd name="connsiteY32" fmla="*/ 5387345 h 6138697"/>
              <a:gd name="connsiteX33" fmla="*/ 2426667 w 6477824"/>
              <a:gd name="connsiteY33" fmla="*/ 4915946 h 6138697"/>
              <a:gd name="connsiteX34" fmla="*/ 5904827 w 6477824"/>
              <a:gd name="connsiteY34" fmla="*/ 1320025 h 6138697"/>
              <a:gd name="connsiteX35" fmla="*/ 6122918 w 6477824"/>
              <a:gd name="connsiteY35" fmla="*/ 1219120 h 6138697"/>
              <a:gd name="connsiteX36" fmla="*/ 2630391 w 6477824"/>
              <a:gd name="connsiteY36" fmla="*/ 437382 h 6138697"/>
              <a:gd name="connsiteX37" fmla="*/ 2710140 w 6477824"/>
              <a:gd name="connsiteY37" fmla="*/ 441778 h 6138697"/>
              <a:gd name="connsiteX38" fmla="*/ 2883699 w 6477824"/>
              <a:gd name="connsiteY38" fmla="*/ 530441 h 6138697"/>
              <a:gd name="connsiteX39" fmla="*/ 2891546 w 6477824"/>
              <a:gd name="connsiteY39" fmla="*/ 1001840 h 6138697"/>
              <a:gd name="connsiteX40" fmla="*/ 572999 w 6477824"/>
              <a:gd name="connsiteY40" fmla="*/ 3398885 h 6138697"/>
              <a:gd name="connsiteX41" fmla="*/ 101600 w 6477824"/>
              <a:gd name="connsiteY41" fmla="*/ 3406733 h 6138697"/>
              <a:gd name="connsiteX42" fmla="*/ 93753 w 6477824"/>
              <a:gd name="connsiteY42" fmla="*/ 2935335 h 6138697"/>
              <a:gd name="connsiteX43" fmla="*/ 2412301 w 6477824"/>
              <a:gd name="connsiteY43" fmla="*/ 538287 h 6138697"/>
              <a:gd name="connsiteX44" fmla="*/ 2630391 w 6477824"/>
              <a:gd name="connsiteY44" fmla="*/ 437382 h 6138697"/>
              <a:gd name="connsiteX45" fmla="*/ 3711683 w 6477824"/>
              <a:gd name="connsiteY45" fmla="*/ 414113 h 6138697"/>
              <a:gd name="connsiteX46" fmla="*/ 3791432 w 6477824"/>
              <a:gd name="connsiteY46" fmla="*/ 418507 h 6138697"/>
              <a:gd name="connsiteX47" fmla="*/ 3964992 w 6477824"/>
              <a:gd name="connsiteY47" fmla="*/ 507172 h 6138697"/>
              <a:gd name="connsiteX48" fmla="*/ 3972839 w 6477824"/>
              <a:gd name="connsiteY48" fmla="*/ 978571 h 6138697"/>
              <a:gd name="connsiteX49" fmla="*/ 995720 w 6477824"/>
              <a:gd name="connsiteY49" fmla="*/ 4056485 h 6138697"/>
              <a:gd name="connsiteX50" fmla="*/ 524322 w 6477824"/>
              <a:gd name="connsiteY50" fmla="*/ 4064333 h 6138697"/>
              <a:gd name="connsiteX51" fmla="*/ 516475 w 6477824"/>
              <a:gd name="connsiteY51" fmla="*/ 3592934 h 6138697"/>
              <a:gd name="connsiteX52" fmla="*/ 3493594 w 6477824"/>
              <a:gd name="connsiteY52" fmla="*/ 515018 h 6138697"/>
              <a:gd name="connsiteX53" fmla="*/ 3711683 w 6477824"/>
              <a:gd name="connsiteY53" fmla="*/ 414113 h 6138697"/>
              <a:gd name="connsiteX54" fmla="*/ 5172859 w 6477824"/>
              <a:gd name="connsiteY54" fmla="*/ 694 h 6138697"/>
              <a:gd name="connsiteX55" fmla="*/ 5252608 w 6477824"/>
              <a:gd name="connsiteY55" fmla="*/ 5089 h 6138697"/>
              <a:gd name="connsiteX56" fmla="*/ 5426166 w 6477824"/>
              <a:gd name="connsiteY56" fmla="*/ 93754 h 6138697"/>
              <a:gd name="connsiteX57" fmla="*/ 5434014 w 6477824"/>
              <a:gd name="connsiteY57" fmla="*/ 565153 h 6138697"/>
              <a:gd name="connsiteX58" fmla="*/ 1151991 w 6477824"/>
              <a:gd name="connsiteY58" fmla="*/ 4992151 h 6138697"/>
              <a:gd name="connsiteX59" fmla="*/ 680593 w 6477824"/>
              <a:gd name="connsiteY59" fmla="*/ 4999999 h 6138697"/>
              <a:gd name="connsiteX60" fmla="*/ 672745 w 6477824"/>
              <a:gd name="connsiteY60" fmla="*/ 4528600 h 6138697"/>
              <a:gd name="connsiteX61" fmla="*/ 4954768 w 6477824"/>
              <a:gd name="connsiteY61" fmla="*/ 101601 h 6138697"/>
              <a:gd name="connsiteX62" fmla="*/ 5172859 w 6477824"/>
              <a:gd name="connsiteY62" fmla="*/ 694 h 613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477824" h="6138697">
                <a:moveTo>
                  <a:pt x="5932623" y="3607719"/>
                </a:moveTo>
                <a:cubicBezTo>
                  <a:pt x="5959235" y="3606004"/>
                  <a:pt x="5986024" y="3607466"/>
                  <a:pt x="6012372" y="3612113"/>
                </a:cubicBezTo>
                <a:cubicBezTo>
                  <a:pt x="6075607" y="3623268"/>
                  <a:pt x="6136303" y="3652776"/>
                  <a:pt x="6185932" y="3700778"/>
                </a:cubicBezTo>
                <a:cubicBezTo>
                  <a:pt x="6318271" y="3828785"/>
                  <a:pt x="6321784" y="4039836"/>
                  <a:pt x="6193779" y="4172177"/>
                </a:cubicBezTo>
                <a:lnTo>
                  <a:pt x="4873800" y="5536846"/>
                </a:lnTo>
                <a:cubicBezTo>
                  <a:pt x="4745794" y="5669186"/>
                  <a:pt x="4534741" y="5672699"/>
                  <a:pt x="4402401" y="5544693"/>
                </a:cubicBezTo>
                <a:cubicBezTo>
                  <a:pt x="4270061" y="5416686"/>
                  <a:pt x="4266548" y="5205635"/>
                  <a:pt x="4394553" y="5073294"/>
                </a:cubicBezTo>
                <a:lnTo>
                  <a:pt x="5714533" y="3708625"/>
                </a:lnTo>
                <a:cubicBezTo>
                  <a:pt x="5774535" y="3646590"/>
                  <a:pt x="5852786" y="3612863"/>
                  <a:pt x="5932623" y="3607719"/>
                </a:cubicBezTo>
                <a:close/>
                <a:moveTo>
                  <a:pt x="6044597" y="2394725"/>
                </a:moveTo>
                <a:cubicBezTo>
                  <a:pt x="6071210" y="2393010"/>
                  <a:pt x="6097999" y="2394472"/>
                  <a:pt x="6124347" y="2399119"/>
                </a:cubicBezTo>
                <a:cubicBezTo>
                  <a:pt x="6187581" y="2410275"/>
                  <a:pt x="6248277" y="2439781"/>
                  <a:pt x="6297906" y="2487783"/>
                </a:cubicBezTo>
                <a:cubicBezTo>
                  <a:pt x="6430246" y="2615790"/>
                  <a:pt x="6433758" y="2826841"/>
                  <a:pt x="6305753" y="2959182"/>
                </a:cubicBezTo>
                <a:lnTo>
                  <a:pt x="3328634" y="6037097"/>
                </a:lnTo>
                <a:cubicBezTo>
                  <a:pt x="3200628" y="6169437"/>
                  <a:pt x="2989577" y="6172951"/>
                  <a:pt x="2857235" y="6044945"/>
                </a:cubicBezTo>
                <a:cubicBezTo>
                  <a:pt x="2724896" y="5916938"/>
                  <a:pt x="2721383" y="5705886"/>
                  <a:pt x="2849389" y="5573545"/>
                </a:cubicBezTo>
                <a:lnTo>
                  <a:pt x="5826508" y="2495631"/>
                </a:lnTo>
                <a:cubicBezTo>
                  <a:pt x="5886509" y="2433596"/>
                  <a:pt x="5964760" y="2399869"/>
                  <a:pt x="6044597" y="2394725"/>
                </a:cubicBezTo>
                <a:close/>
                <a:moveTo>
                  <a:pt x="4383852" y="1911046"/>
                </a:moveTo>
                <a:cubicBezTo>
                  <a:pt x="4410464" y="1909332"/>
                  <a:pt x="4437253" y="1910793"/>
                  <a:pt x="4463601" y="1915440"/>
                </a:cubicBezTo>
                <a:cubicBezTo>
                  <a:pt x="4526835" y="1926595"/>
                  <a:pt x="4587532" y="1956102"/>
                  <a:pt x="4637161" y="2004106"/>
                </a:cubicBezTo>
                <a:cubicBezTo>
                  <a:pt x="4769501" y="2132111"/>
                  <a:pt x="4773013" y="2343163"/>
                  <a:pt x="4645008" y="2475503"/>
                </a:cubicBezTo>
                <a:lnTo>
                  <a:pt x="1631011" y="5591545"/>
                </a:lnTo>
                <a:cubicBezTo>
                  <a:pt x="1503004" y="5723885"/>
                  <a:pt x="1291952" y="5727398"/>
                  <a:pt x="1159613" y="5599392"/>
                </a:cubicBezTo>
                <a:cubicBezTo>
                  <a:pt x="1027273" y="5471386"/>
                  <a:pt x="1023759" y="5260334"/>
                  <a:pt x="1151765" y="5127994"/>
                </a:cubicBezTo>
                <a:lnTo>
                  <a:pt x="4165763" y="2011953"/>
                </a:lnTo>
                <a:cubicBezTo>
                  <a:pt x="4225765" y="1949918"/>
                  <a:pt x="4304015" y="1916191"/>
                  <a:pt x="4383852" y="1911046"/>
                </a:cubicBezTo>
                <a:close/>
                <a:moveTo>
                  <a:pt x="6122918" y="1219120"/>
                </a:moveTo>
                <a:cubicBezTo>
                  <a:pt x="6149531" y="1217406"/>
                  <a:pt x="6176319" y="1218868"/>
                  <a:pt x="6202668" y="1223516"/>
                </a:cubicBezTo>
                <a:cubicBezTo>
                  <a:pt x="6265901" y="1234669"/>
                  <a:pt x="6326597" y="1264176"/>
                  <a:pt x="6376226" y="1312179"/>
                </a:cubicBezTo>
                <a:cubicBezTo>
                  <a:pt x="6508565" y="1440185"/>
                  <a:pt x="6512078" y="1651236"/>
                  <a:pt x="6384072" y="1783575"/>
                </a:cubicBezTo>
                <a:lnTo>
                  <a:pt x="2905912" y="5379497"/>
                </a:lnTo>
                <a:cubicBezTo>
                  <a:pt x="2777906" y="5511837"/>
                  <a:pt x="2566854" y="5515350"/>
                  <a:pt x="2434514" y="5387345"/>
                </a:cubicBezTo>
                <a:cubicBezTo>
                  <a:pt x="2302174" y="5259339"/>
                  <a:pt x="2298660" y="5048287"/>
                  <a:pt x="2426667" y="4915946"/>
                </a:cubicBezTo>
                <a:lnTo>
                  <a:pt x="5904827" y="1320025"/>
                </a:lnTo>
                <a:cubicBezTo>
                  <a:pt x="5964831" y="1257990"/>
                  <a:pt x="6043080" y="1224263"/>
                  <a:pt x="6122918" y="1219120"/>
                </a:cubicBezTo>
                <a:close/>
                <a:moveTo>
                  <a:pt x="2630391" y="437382"/>
                </a:moveTo>
                <a:cubicBezTo>
                  <a:pt x="2657004" y="435667"/>
                  <a:pt x="2683792" y="437129"/>
                  <a:pt x="2710140" y="441778"/>
                </a:cubicBezTo>
                <a:cubicBezTo>
                  <a:pt x="2773374" y="452932"/>
                  <a:pt x="2834071" y="482439"/>
                  <a:pt x="2883699" y="530441"/>
                </a:cubicBezTo>
                <a:cubicBezTo>
                  <a:pt x="3016038" y="658447"/>
                  <a:pt x="3019551" y="869501"/>
                  <a:pt x="2891546" y="1001840"/>
                </a:cubicBezTo>
                <a:lnTo>
                  <a:pt x="572999" y="3398885"/>
                </a:lnTo>
                <a:cubicBezTo>
                  <a:pt x="444992" y="3531226"/>
                  <a:pt x="233940" y="3534739"/>
                  <a:pt x="101600" y="3406733"/>
                </a:cubicBezTo>
                <a:cubicBezTo>
                  <a:pt x="-30740" y="3278727"/>
                  <a:pt x="-34253" y="3067675"/>
                  <a:pt x="93753" y="2935335"/>
                </a:cubicBezTo>
                <a:lnTo>
                  <a:pt x="2412301" y="538287"/>
                </a:lnTo>
                <a:cubicBezTo>
                  <a:pt x="2472303" y="476254"/>
                  <a:pt x="2550554" y="442525"/>
                  <a:pt x="2630391" y="437382"/>
                </a:cubicBezTo>
                <a:close/>
                <a:moveTo>
                  <a:pt x="3711683" y="414113"/>
                </a:moveTo>
                <a:cubicBezTo>
                  <a:pt x="3738295" y="412399"/>
                  <a:pt x="3765084" y="413859"/>
                  <a:pt x="3791432" y="418507"/>
                </a:cubicBezTo>
                <a:cubicBezTo>
                  <a:pt x="3854667" y="429662"/>
                  <a:pt x="3915363" y="459171"/>
                  <a:pt x="3964992" y="507172"/>
                </a:cubicBezTo>
                <a:cubicBezTo>
                  <a:pt x="4097331" y="635177"/>
                  <a:pt x="4100845" y="846230"/>
                  <a:pt x="3972839" y="978571"/>
                </a:cubicBezTo>
                <a:lnTo>
                  <a:pt x="995720" y="4056485"/>
                </a:lnTo>
                <a:cubicBezTo>
                  <a:pt x="867714" y="4188825"/>
                  <a:pt x="656662" y="4192338"/>
                  <a:pt x="524322" y="4064333"/>
                </a:cubicBezTo>
                <a:cubicBezTo>
                  <a:pt x="391982" y="3936326"/>
                  <a:pt x="388469" y="3725274"/>
                  <a:pt x="516475" y="3592934"/>
                </a:cubicBezTo>
                <a:lnTo>
                  <a:pt x="3493594" y="515018"/>
                </a:lnTo>
                <a:cubicBezTo>
                  <a:pt x="3553596" y="452985"/>
                  <a:pt x="3631846" y="419258"/>
                  <a:pt x="3711683" y="414113"/>
                </a:cubicBezTo>
                <a:close/>
                <a:moveTo>
                  <a:pt x="5172859" y="694"/>
                </a:moveTo>
                <a:cubicBezTo>
                  <a:pt x="5199471" y="-1020"/>
                  <a:pt x="5226260" y="442"/>
                  <a:pt x="5252608" y="5089"/>
                </a:cubicBezTo>
                <a:cubicBezTo>
                  <a:pt x="5315842" y="16244"/>
                  <a:pt x="5376539" y="45750"/>
                  <a:pt x="5426166" y="93754"/>
                </a:cubicBezTo>
                <a:cubicBezTo>
                  <a:pt x="5558506" y="221760"/>
                  <a:pt x="5562019" y="432812"/>
                  <a:pt x="5434014" y="565153"/>
                </a:cubicBezTo>
                <a:lnTo>
                  <a:pt x="1151991" y="4992151"/>
                </a:lnTo>
                <a:cubicBezTo>
                  <a:pt x="1023985" y="5124491"/>
                  <a:pt x="812933" y="5128005"/>
                  <a:pt x="680593" y="4999999"/>
                </a:cubicBezTo>
                <a:cubicBezTo>
                  <a:pt x="548253" y="4871992"/>
                  <a:pt x="544740" y="4660940"/>
                  <a:pt x="672745" y="4528600"/>
                </a:cubicBezTo>
                <a:lnTo>
                  <a:pt x="4954768" y="101601"/>
                </a:lnTo>
                <a:cubicBezTo>
                  <a:pt x="5014770" y="39567"/>
                  <a:pt x="5093021" y="5839"/>
                  <a:pt x="5172859" y="694"/>
                </a:cubicBezTo>
                <a:close/>
              </a:path>
            </a:pathLst>
          </a:custGeom>
        </p:spPr>
      </p:pic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4F643B0-3C7B-47C2-A95E-DE895F0E49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034" y="442047"/>
            <a:ext cx="4345093" cy="809475"/>
          </a:xfrm>
        </p:spPr>
        <p:txBody>
          <a:bodyPr/>
          <a:lstStyle/>
          <a:p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id-ID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946B5B-5597-4C48-8388-9755198F89B0}"/>
              </a:ext>
            </a:extLst>
          </p:cNvPr>
          <p:cNvSpPr/>
          <p:nvPr/>
        </p:nvSpPr>
        <p:spPr>
          <a:xfrm>
            <a:off x="663191" y="1342906"/>
            <a:ext cx="526533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Кэш память процессора является критически важным компонентом современных вычислительных систем, позволяющее значительно ускорить обработку данных за счёт уменьшения задержек при доступе к памяти.</a:t>
            </a:r>
          </a:p>
        </p:txBody>
      </p:sp>
    </p:spTree>
    <p:extLst>
      <p:ext uri="{BB962C8B-B14F-4D97-AF65-F5344CB8AC3E}">
        <p14:creationId xmlns:p14="http://schemas.microsoft.com/office/powerpoint/2010/main" val="49613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91FF9-091D-44D0-9D0F-C5DFEC0742F2}"/>
              </a:ext>
            </a:extLst>
          </p:cNvPr>
          <p:cNvSpPr txBox="1"/>
          <p:nvPr/>
        </p:nvSpPr>
        <p:spPr>
          <a:xfrm>
            <a:off x="2682240" y="2192506"/>
            <a:ext cx="68275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sp>
        <p:nvSpPr>
          <p:cNvPr id="3" name="Rectangle: Rounded Corners 27">
            <a:extLst>
              <a:ext uri="{FF2B5EF4-FFF2-40B4-BE49-F238E27FC236}">
                <a16:creationId xmlns:a16="http://schemas.microsoft.com/office/drawing/2014/main" id="{B2A20FDA-EC20-47A7-82C2-C0F9FA45C49B}"/>
              </a:ext>
            </a:extLst>
          </p:cNvPr>
          <p:cNvSpPr/>
          <p:nvPr/>
        </p:nvSpPr>
        <p:spPr>
          <a:xfrm rot="18900000" flipH="1">
            <a:off x="9445855" y="1743062"/>
            <a:ext cx="3772414" cy="45719"/>
          </a:xfrm>
          <a:prstGeom prst="roundRect">
            <a:avLst>
              <a:gd name="adj" fmla="val 5000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: Rounded Corners 28">
            <a:extLst>
              <a:ext uri="{FF2B5EF4-FFF2-40B4-BE49-F238E27FC236}">
                <a16:creationId xmlns:a16="http://schemas.microsoft.com/office/drawing/2014/main" id="{21653A18-7017-442D-9E5F-160D53D4BCC3}"/>
              </a:ext>
            </a:extLst>
          </p:cNvPr>
          <p:cNvSpPr/>
          <p:nvPr/>
        </p:nvSpPr>
        <p:spPr>
          <a:xfrm rot="18900000" flipH="1">
            <a:off x="9518481" y="3602130"/>
            <a:ext cx="3883327" cy="1081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101600" dir="8100000" sx="90000" sy="90000" algn="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Круг: прозрачная заливка 4">
            <a:extLst>
              <a:ext uri="{FF2B5EF4-FFF2-40B4-BE49-F238E27FC236}">
                <a16:creationId xmlns:a16="http://schemas.microsoft.com/office/drawing/2014/main" id="{9A5D4CDB-55CB-41B8-909F-E02607D31056}"/>
              </a:ext>
            </a:extLst>
          </p:cNvPr>
          <p:cNvSpPr/>
          <p:nvPr/>
        </p:nvSpPr>
        <p:spPr>
          <a:xfrm>
            <a:off x="1929111" y="4143058"/>
            <a:ext cx="7580649" cy="5444314"/>
          </a:xfrm>
          <a:prstGeom prst="donut">
            <a:avLst>
              <a:gd name="adj" fmla="val 1467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Круг: прозрачная заливка 5">
            <a:extLst>
              <a:ext uri="{FF2B5EF4-FFF2-40B4-BE49-F238E27FC236}">
                <a16:creationId xmlns:a16="http://schemas.microsoft.com/office/drawing/2014/main" id="{48BA6FE8-DCD7-420D-8173-A2FCCE4D2868}"/>
              </a:ext>
            </a:extLst>
          </p:cNvPr>
          <p:cNvSpPr/>
          <p:nvPr/>
        </p:nvSpPr>
        <p:spPr>
          <a:xfrm>
            <a:off x="-2169641" y="1192358"/>
            <a:ext cx="4010164" cy="4778084"/>
          </a:xfrm>
          <a:prstGeom prst="donut">
            <a:avLst>
              <a:gd name="adj" fmla="val 1467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5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9375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decel="9375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A99531-4D76-4AA9-BADE-13FA46DDC1F4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AFD47DC-423F-4153-8CD2-9C3CFCEB7E49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18D2F07-CE12-493A-B2FD-C873236A280B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43188D-4EB8-4BD0-964B-484C9E0DB5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301" r="5612" b="440"/>
          <a:stretch/>
        </p:blipFill>
        <p:spPr>
          <a:xfrm>
            <a:off x="7186725" y="1624944"/>
            <a:ext cx="4500880" cy="4257040"/>
          </a:xfrm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  <a:softEdge rad="317500"/>
          </a:effectLst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CA413DE7-370E-4686-BD51-10932326127D}"/>
              </a:ext>
            </a:extLst>
          </p:cNvPr>
          <p:cNvSpPr/>
          <p:nvPr/>
        </p:nvSpPr>
        <p:spPr>
          <a:xfrm>
            <a:off x="2411439" y="1859993"/>
            <a:ext cx="43334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Кэш - это небольшая, но очень быстрая память, расположенная в непосредственной близости от логических блоков центрального процессора.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BD633D9-2A90-4995-9104-FDDE9D5057D5}"/>
              </a:ext>
            </a:extLst>
          </p:cNvPr>
          <p:cNvSpPr/>
          <p:nvPr/>
        </p:nvSpPr>
        <p:spPr>
          <a:xfrm>
            <a:off x="2507831" y="341853"/>
            <a:ext cx="82733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Кэш память процессора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Круг: прозрачная заливка 6">
            <a:extLst>
              <a:ext uri="{FF2B5EF4-FFF2-40B4-BE49-F238E27FC236}">
                <a16:creationId xmlns:a16="http://schemas.microsoft.com/office/drawing/2014/main" id="{F2E89C7E-355D-4B7E-9E08-A2683FA1DBB3}"/>
              </a:ext>
            </a:extLst>
          </p:cNvPr>
          <p:cNvSpPr/>
          <p:nvPr/>
        </p:nvSpPr>
        <p:spPr>
          <a:xfrm>
            <a:off x="-1621056" y="5085183"/>
            <a:ext cx="3412171" cy="3312160"/>
          </a:xfrm>
          <a:prstGeom prst="donut">
            <a:avLst>
              <a:gd name="adj" fmla="val 10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Rectangle: Rounded Corners 28">
            <a:extLst>
              <a:ext uri="{FF2B5EF4-FFF2-40B4-BE49-F238E27FC236}">
                <a16:creationId xmlns:a16="http://schemas.microsoft.com/office/drawing/2014/main" id="{762919A9-96D1-4A2C-8C06-04FA604C403E}"/>
              </a:ext>
            </a:extLst>
          </p:cNvPr>
          <p:cNvSpPr/>
          <p:nvPr/>
        </p:nvSpPr>
        <p:spPr>
          <a:xfrm rot="2522854" flipH="1">
            <a:off x="-1360923" y="2741407"/>
            <a:ext cx="3308209" cy="1081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101600" dir="8100000" sx="90000" sy="90000" algn="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01CD6B2F-2AA8-4572-AEE2-8516C615DFAD}"/>
              </a:ext>
            </a:extLst>
          </p:cNvPr>
          <p:cNvSpPr/>
          <p:nvPr/>
        </p:nvSpPr>
        <p:spPr>
          <a:xfrm rot="13254048" flipH="1">
            <a:off x="-1311257" y="1443597"/>
            <a:ext cx="3392146" cy="71778"/>
          </a:xfrm>
          <a:prstGeom prst="roundRect">
            <a:avLst>
              <a:gd name="adj" fmla="val 5000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62719FF-63C4-4E49-9D3D-8D3F682D1A07}"/>
              </a:ext>
            </a:extLst>
          </p:cNvPr>
          <p:cNvSpPr/>
          <p:nvPr/>
        </p:nvSpPr>
        <p:spPr>
          <a:xfrm>
            <a:off x="2195551" y="5931372"/>
            <a:ext cx="9905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Четверть наносекунды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это 0,00000000025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секунды</a:t>
            </a:r>
          </a:p>
        </p:txBody>
      </p:sp>
    </p:spTree>
    <p:extLst>
      <p:ext uri="{BB962C8B-B14F-4D97-AF65-F5344CB8AC3E}">
        <p14:creationId xmlns:p14="http://schemas.microsoft.com/office/powerpoint/2010/main" val="100899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9375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9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1590E85-9EE6-4B42-B978-278F9AE66C18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4D739B9-5A94-4E58-BF4D-E2BE9C7FE50D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1B3D3CF-94AD-4736-8975-F9F99B2F640E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249D2A2-CFC5-4863-A316-47970588457A}"/>
              </a:ext>
            </a:extLst>
          </p:cNvPr>
          <p:cNvSpPr/>
          <p:nvPr/>
        </p:nvSpPr>
        <p:spPr>
          <a:xfrm>
            <a:off x="2423557" y="571895"/>
            <a:ext cx="7090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памяти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25D3FF8-3092-432C-8B33-C2051BCEB389}"/>
              </a:ext>
            </a:extLst>
          </p:cNvPr>
          <p:cNvSpPr/>
          <p:nvPr/>
        </p:nvSpPr>
        <p:spPr>
          <a:xfrm>
            <a:off x="2095681" y="2154632"/>
            <a:ext cx="1135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2D053CB3-00E6-4514-A3CE-1E22023201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8" b="10418"/>
          <a:stretch>
            <a:fillRect/>
          </a:stretch>
        </p:blipFill>
        <p:spPr>
          <a:xfrm>
            <a:off x="168789" y="1892135"/>
            <a:ext cx="11570466" cy="3065145"/>
          </a:xfrm>
        </p:spPr>
      </p:pic>
      <p:sp>
        <p:nvSpPr>
          <p:cNvPr id="53" name="Rectangle 8">
            <a:extLst>
              <a:ext uri="{FF2B5EF4-FFF2-40B4-BE49-F238E27FC236}">
                <a16:creationId xmlns:a16="http://schemas.microsoft.com/office/drawing/2014/main" id="{E3BF614B-D289-435C-9201-A204B1EFA334}"/>
              </a:ext>
            </a:extLst>
          </p:cNvPr>
          <p:cNvSpPr/>
          <p:nvPr/>
        </p:nvSpPr>
        <p:spPr>
          <a:xfrm>
            <a:off x="336301" y="4440346"/>
            <a:ext cx="2087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</a:t>
            </a:r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D26050CC-8B7D-42D9-B837-D9585D8BDC53}"/>
              </a:ext>
            </a:extLst>
          </p:cNvPr>
          <p:cNvSpPr/>
          <p:nvPr/>
        </p:nvSpPr>
        <p:spPr>
          <a:xfrm>
            <a:off x="3612373" y="4301211"/>
            <a:ext cx="2087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кэш память</a:t>
            </a:r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D5E95DEC-A855-4C68-8239-54A37654C73A}"/>
              </a:ext>
            </a:extLst>
          </p:cNvPr>
          <p:cNvSpPr/>
          <p:nvPr/>
        </p:nvSpPr>
        <p:spPr>
          <a:xfrm>
            <a:off x="7203441" y="4957280"/>
            <a:ext cx="1198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ОЗУ</a:t>
            </a: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C94B703-3313-42E3-BC2E-85E2990ACBDA}"/>
              </a:ext>
            </a:extLst>
          </p:cNvPr>
          <p:cNvSpPr/>
          <p:nvPr/>
        </p:nvSpPr>
        <p:spPr>
          <a:xfrm>
            <a:off x="9322687" y="4722360"/>
            <a:ext cx="28693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твердотельный накопитель</a:t>
            </a:r>
          </a:p>
        </p:txBody>
      </p:sp>
      <p:sp>
        <p:nvSpPr>
          <p:cNvPr id="9" name="Круг: прозрачная заливка 8">
            <a:extLst>
              <a:ext uri="{FF2B5EF4-FFF2-40B4-BE49-F238E27FC236}">
                <a16:creationId xmlns:a16="http://schemas.microsoft.com/office/drawing/2014/main" id="{0BCDC91F-3B8A-439A-A389-D65C6F324B80}"/>
              </a:ext>
            </a:extLst>
          </p:cNvPr>
          <p:cNvSpPr/>
          <p:nvPr/>
        </p:nvSpPr>
        <p:spPr>
          <a:xfrm>
            <a:off x="-1537297" y="5337913"/>
            <a:ext cx="3412171" cy="3312160"/>
          </a:xfrm>
          <a:prstGeom prst="donut">
            <a:avLst>
              <a:gd name="adj" fmla="val 10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Rectangle: Rounded Corners 28">
            <a:extLst>
              <a:ext uri="{FF2B5EF4-FFF2-40B4-BE49-F238E27FC236}">
                <a16:creationId xmlns:a16="http://schemas.microsoft.com/office/drawing/2014/main" id="{BC695E92-7C44-415D-8427-8D923E37D49B}"/>
              </a:ext>
            </a:extLst>
          </p:cNvPr>
          <p:cNvSpPr/>
          <p:nvPr/>
        </p:nvSpPr>
        <p:spPr>
          <a:xfrm rot="7726439" flipH="1">
            <a:off x="2953622" y="6503120"/>
            <a:ext cx="3308209" cy="1081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101600" dir="8100000" sx="90000" sy="90000" algn="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: Rounded Corners 27">
            <a:extLst>
              <a:ext uri="{FF2B5EF4-FFF2-40B4-BE49-F238E27FC236}">
                <a16:creationId xmlns:a16="http://schemas.microsoft.com/office/drawing/2014/main" id="{89BD66C0-C81D-4BE3-9463-E217A60F5028}"/>
              </a:ext>
            </a:extLst>
          </p:cNvPr>
          <p:cNvSpPr/>
          <p:nvPr/>
        </p:nvSpPr>
        <p:spPr>
          <a:xfrm rot="18775734" flipH="1">
            <a:off x="5942522" y="7167959"/>
            <a:ext cx="3392146" cy="71778"/>
          </a:xfrm>
          <a:prstGeom prst="roundRect">
            <a:avLst>
              <a:gd name="adj" fmla="val 5000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986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9375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3" grpId="0"/>
      <p:bldP spid="54" grpId="0"/>
      <p:bldP spid="55" grpId="0"/>
      <p:bldP spid="56" grpId="0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F6E7D6D-271A-4A4E-9FA0-D6C7B8A853B2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A78CA54-C017-43E9-BA2F-0850F8483E26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852F962-DA57-4EC8-B2EF-23A3D97884E2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E650937-AC2C-4E73-BE37-4BD3455D8ACE}"/>
              </a:ext>
            </a:extLst>
          </p:cNvPr>
          <p:cNvSpPr/>
          <p:nvPr/>
        </p:nvSpPr>
        <p:spPr>
          <a:xfrm>
            <a:off x="4307134" y="282341"/>
            <a:ext cx="3981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Кэш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sp>
        <p:nvSpPr>
          <p:cNvPr id="4" name="Круг: прозрачная заливка 3">
            <a:extLst>
              <a:ext uri="{FF2B5EF4-FFF2-40B4-BE49-F238E27FC236}">
                <a16:creationId xmlns:a16="http://schemas.microsoft.com/office/drawing/2014/main" id="{7C7B721B-FC61-4347-A5F7-4F1EC549B49B}"/>
              </a:ext>
            </a:extLst>
          </p:cNvPr>
          <p:cNvSpPr/>
          <p:nvPr/>
        </p:nvSpPr>
        <p:spPr>
          <a:xfrm>
            <a:off x="-1621056" y="5085183"/>
            <a:ext cx="3412171" cy="3312160"/>
          </a:xfrm>
          <a:prstGeom prst="donut">
            <a:avLst>
              <a:gd name="adj" fmla="val 10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Rectangle: Rounded Corners 28">
            <a:extLst>
              <a:ext uri="{FF2B5EF4-FFF2-40B4-BE49-F238E27FC236}">
                <a16:creationId xmlns:a16="http://schemas.microsoft.com/office/drawing/2014/main" id="{1FC7638D-391B-4BE8-942D-49E866A146D6}"/>
              </a:ext>
            </a:extLst>
          </p:cNvPr>
          <p:cNvSpPr/>
          <p:nvPr/>
        </p:nvSpPr>
        <p:spPr>
          <a:xfrm rot="2522854" flipH="1">
            <a:off x="-1360923" y="2741407"/>
            <a:ext cx="3308209" cy="1081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101600" dir="8100000" sx="90000" sy="90000" algn="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23FFD57-B151-4610-A2FD-EB63B985C0CB}"/>
              </a:ext>
            </a:extLst>
          </p:cNvPr>
          <p:cNvSpPr/>
          <p:nvPr/>
        </p:nvSpPr>
        <p:spPr>
          <a:xfrm rot="13254048" flipH="1">
            <a:off x="-1311257" y="1443597"/>
            <a:ext cx="3392146" cy="71778"/>
          </a:xfrm>
          <a:prstGeom prst="roundRect">
            <a:avLst>
              <a:gd name="adj" fmla="val 5000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6EF0A03-90E8-4B25-A1C5-A0A617E40E5D}"/>
              </a:ext>
            </a:extLst>
          </p:cNvPr>
          <p:cNvSpPr/>
          <p:nvPr/>
        </p:nvSpPr>
        <p:spPr>
          <a:xfrm>
            <a:off x="2664021" y="1559186"/>
            <a:ext cx="638150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самый быстрый, с минимальной задержкой доступа, обычно около 1-5 тактов процессора.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размер обычно составляет от 32 КБ до 256 КБ на ядро.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хранит данные и инструкции, которые процессор использует наиболее часто.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537E9F-6D5C-4BCB-8A26-F308217A1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r="-200"/>
          <a:stretch/>
        </p:blipFill>
        <p:spPr>
          <a:xfrm rot="5400000">
            <a:off x="7211389" y="2465461"/>
            <a:ext cx="6541885" cy="1908705"/>
          </a:xfrm>
          <a:prstGeom prst="roundRect">
            <a:avLst>
              <a:gd name="adj" fmla="val 0"/>
            </a:avLst>
          </a:prstGeom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9375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E4DCC21-9D22-4165-A400-AD0C8A0AFC10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7408F83-34D0-4EB6-8949-420F2D4A9D35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3301B75-6D07-47C1-88E7-B9645E0B90BF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E650937-AC2C-4E73-BE37-4BD3455D8ACE}"/>
              </a:ext>
            </a:extLst>
          </p:cNvPr>
          <p:cNvSpPr/>
          <p:nvPr/>
        </p:nvSpPr>
        <p:spPr>
          <a:xfrm>
            <a:off x="4411909" y="282340"/>
            <a:ext cx="3981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Кэш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6EF0A03-90E8-4B25-A1C5-A0A617E40E5D}"/>
              </a:ext>
            </a:extLst>
          </p:cNvPr>
          <p:cNvSpPr/>
          <p:nvPr/>
        </p:nvSpPr>
        <p:spPr>
          <a:xfrm>
            <a:off x="3017327" y="1551563"/>
            <a:ext cx="617465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L2 медленнее, чем L1, с задержкой около 3-10 тактов.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размер обычно составляет       от 256 КБ до 3 МБ на ядро.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хранит данные и инструкции, которые могут понадобиться в ближайшем будущем.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537E9F-6D5C-4BCB-8A26-F308217A1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r="-200"/>
          <a:stretch/>
        </p:blipFill>
        <p:spPr>
          <a:xfrm rot="5400000">
            <a:off x="-1863868" y="2472372"/>
            <a:ext cx="6184493" cy="1804430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</p:pic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73CD5D2A-2BFC-4A7E-9E7C-B47D2CAA3AA5}"/>
              </a:ext>
            </a:extLst>
          </p:cNvPr>
          <p:cNvSpPr/>
          <p:nvPr/>
        </p:nvSpPr>
        <p:spPr>
          <a:xfrm rot="18900000" flipH="1">
            <a:off x="9739007" y="1635281"/>
            <a:ext cx="3392146" cy="71778"/>
          </a:xfrm>
          <a:prstGeom prst="roundRect">
            <a:avLst>
              <a:gd name="adj" fmla="val 5000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28">
            <a:extLst>
              <a:ext uri="{FF2B5EF4-FFF2-40B4-BE49-F238E27FC236}">
                <a16:creationId xmlns:a16="http://schemas.microsoft.com/office/drawing/2014/main" id="{32D28797-A5EE-4BC8-B139-107DB9B36C6A}"/>
              </a:ext>
            </a:extLst>
          </p:cNvPr>
          <p:cNvSpPr/>
          <p:nvPr/>
        </p:nvSpPr>
        <p:spPr>
          <a:xfrm rot="18900000" flipH="1">
            <a:off x="9976737" y="3029286"/>
            <a:ext cx="3308209" cy="1081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101600" dir="8100000" sx="90000" sy="90000" algn="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Круг: прозрачная заливка 10">
            <a:extLst>
              <a:ext uri="{FF2B5EF4-FFF2-40B4-BE49-F238E27FC236}">
                <a16:creationId xmlns:a16="http://schemas.microsoft.com/office/drawing/2014/main" id="{1AC85739-ED8E-4312-9A49-25B6ABE33CB3}"/>
              </a:ext>
            </a:extLst>
          </p:cNvPr>
          <p:cNvSpPr/>
          <p:nvPr/>
        </p:nvSpPr>
        <p:spPr>
          <a:xfrm>
            <a:off x="10400196" y="5201920"/>
            <a:ext cx="3412171" cy="3312160"/>
          </a:xfrm>
          <a:prstGeom prst="donut">
            <a:avLst>
              <a:gd name="adj" fmla="val 10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9375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77336F9-1294-4BB0-AADD-C12B5F391A86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D516144-ABCD-407F-90ED-03B93F9CA20B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B9EA0E-DA30-4E30-A6A9-A7DFB997551D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E650937-AC2C-4E73-BE37-4BD3455D8ACE}"/>
              </a:ext>
            </a:extLst>
          </p:cNvPr>
          <p:cNvSpPr/>
          <p:nvPr/>
        </p:nvSpPr>
        <p:spPr>
          <a:xfrm>
            <a:off x="4307134" y="282341"/>
            <a:ext cx="3981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Кэш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Круг: прозрачная заливка 3">
            <a:extLst>
              <a:ext uri="{FF2B5EF4-FFF2-40B4-BE49-F238E27FC236}">
                <a16:creationId xmlns:a16="http://schemas.microsoft.com/office/drawing/2014/main" id="{7C7B721B-FC61-4347-A5F7-4F1EC549B49B}"/>
              </a:ext>
            </a:extLst>
          </p:cNvPr>
          <p:cNvSpPr/>
          <p:nvPr/>
        </p:nvSpPr>
        <p:spPr>
          <a:xfrm>
            <a:off x="-1621056" y="5085183"/>
            <a:ext cx="3412171" cy="3312160"/>
          </a:xfrm>
          <a:prstGeom prst="donut">
            <a:avLst>
              <a:gd name="adj" fmla="val 10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Rectangle: Rounded Corners 28">
            <a:extLst>
              <a:ext uri="{FF2B5EF4-FFF2-40B4-BE49-F238E27FC236}">
                <a16:creationId xmlns:a16="http://schemas.microsoft.com/office/drawing/2014/main" id="{1FC7638D-391B-4BE8-942D-49E866A146D6}"/>
              </a:ext>
            </a:extLst>
          </p:cNvPr>
          <p:cNvSpPr/>
          <p:nvPr/>
        </p:nvSpPr>
        <p:spPr>
          <a:xfrm rot="2522854" flipH="1">
            <a:off x="-1360923" y="2741407"/>
            <a:ext cx="3308209" cy="1081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101600" dir="8100000" sx="90000" sy="90000" algn="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623FFD57-B151-4610-A2FD-EB63B985C0CB}"/>
              </a:ext>
            </a:extLst>
          </p:cNvPr>
          <p:cNvSpPr/>
          <p:nvPr/>
        </p:nvSpPr>
        <p:spPr>
          <a:xfrm rot="13254048" flipH="1">
            <a:off x="-1311257" y="1443597"/>
            <a:ext cx="3392146" cy="71778"/>
          </a:xfrm>
          <a:prstGeom prst="roundRect">
            <a:avLst>
              <a:gd name="adj" fmla="val 5000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6EF0A03-90E8-4B25-A1C5-A0A617E40E5D}"/>
              </a:ext>
            </a:extLst>
          </p:cNvPr>
          <p:cNvSpPr/>
          <p:nvPr/>
        </p:nvSpPr>
        <p:spPr>
          <a:xfrm>
            <a:off x="2122590" y="1357824"/>
            <a:ext cx="727085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самый медленный из трех уровней, с задержкой около 10-30 тактов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размер обычно варьируется от 3 до 64 МБ и делится между всеми ядрами процессора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хранит данные и инструкции, которые с меньшей вероятностью будут запрашиваться сразу, чем данные в L1 и L2, но все же часто используются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537E9F-6D5C-4BCB-8A26-F308217A1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r="-200"/>
          <a:stretch/>
        </p:blipFill>
        <p:spPr>
          <a:xfrm rot="5400000">
            <a:off x="7442222" y="2380120"/>
            <a:ext cx="6184493" cy="1804430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bg1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16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9375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52BDE-39A0-C4A1-1071-22EC0941D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BC2400B-45F6-F746-56C0-F777D9E58C6D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DB98E75-919F-CD4A-6E7D-ED4EFB9A3221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180B97-9744-2DBB-D1EA-02A0DBB7BEB2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DC41AAE-3635-53C7-D371-3CF714DE89C3}"/>
              </a:ext>
            </a:extLst>
          </p:cNvPr>
          <p:cNvSpPr/>
          <p:nvPr/>
        </p:nvSpPr>
        <p:spPr>
          <a:xfrm>
            <a:off x="3675335" y="248511"/>
            <a:ext cx="5718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работы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Круг: прозрачная заливка 3">
            <a:extLst>
              <a:ext uri="{FF2B5EF4-FFF2-40B4-BE49-F238E27FC236}">
                <a16:creationId xmlns:a16="http://schemas.microsoft.com/office/drawing/2014/main" id="{15A6EDAF-AEE9-5ADE-260E-8D5B9E809486}"/>
              </a:ext>
            </a:extLst>
          </p:cNvPr>
          <p:cNvSpPr/>
          <p:nvPr/>
        </p:nvSpPr>
        <p:spPr>
          <a:xfrm>
            <a:off x="-1621056" y="5085183"/>
            <a:ext cx="3412171" cy="3312160"/>
          </a:xfrm>
          <a:prstGeom prst="donut">
            <a:avLst>
              <a:gd name="adj" fmla="val 10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Rectangle: Rounded Corners 28">
            <a:extLst>
              <a:ext uri="{FF2B5EF4-FFF2-40B4-BE49-F238E27FC236}">
                <a16:creationId xmlns:a16="http://schemas.microsoft.com/office/drawing/2014/main" id="{FDB9341D-72B7-5500-D4C9-997A17893804}"/>
              </a:ext>
            </a:extLst>
          </p:cNvPr>
          <p:cNvSpPr/>
          <p:nvPr/>
        </p:nvSpPr>
        <p:spPr>
          <a:xfrm rot="2522854" flipH="1">
            <a:off x="-1360923" y="2741407"/>
            <a:ext cx="3308209" cy="1081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101600" dir="8100000" sx="90000" sy="90000" algn="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21C85A46-B328-02A2-7662-6F7F1D787E76}"/>
              </a:ext>
            </a:extLst>
          </p:cNvPr>
          <p:cNvSpPr/>
          <p:nvPr/>
        </p:nvSpPr>
        <p:spPr>
          <a:xfrm rot="13254048" flipH="1">
            <a:off x="-1311257" y="1443597"/>
            <a:ext cx="3392146" cy="71778"/>
          </a:xfrm>
          <a:prstGeom prst="roundRect">
            <a:avLst>
              <a:gd name="adj" fmla="val 5000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7CEB422-B10D-739C-15F8-8D894289F352}"/>
              </a:ext>
            </a:extLst>
          </p:cNvPr>
          <p:cNvSpPr/>
          <p:nvPr/>
        </p:nvSpPr>
        <p:spPr>
          <a:xfrm>
            <a:off x="2374384" y="1363722"/>
            <a:ext cx="912643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Кэш-память функционирует по принципу иерархии. Данные сначала загружаются из медленной оперативной памяти в кэш L3, затем в L2 и, наконец, в L1. Процессор при выполнении задач сначала ищет необходимые данные в кэше L1, затем переходит к L2 и L3. Это позволяет значительно ускорить обработку данных и повысить общую производительность системы.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3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9375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B59-E3A3-E58A-2EE6-C57895B3D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DF2A1B-8B5A-F058-B054-966BEDDF5B61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951F133-A5B9-9C4B-C1A7-6A3E760FAC6F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2AE231-E67D-0C40-3336-4E3E954D3B49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584729F-A8EE-4619-D1A8-23CA0DA84737}"/>
              </a:ext>
            </a:extLst>
          </p:cNvPr>
          <p:cNvSpPr/>
          <p:nvPr/>
        </p:nvSpPr>
        <p:spPr>
          <a:xfrm>
            <a:off x="376238" y="231775"/>
            <a:ext cx="9935844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L1 делятся на — кэш данных и кэш инструкций. Это позволяет процессору одновременно обрабатывать инструкции и данные, что повышает эффективность работы.</a:t>
            </a:r>
          </a:p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Кэш данных хранит информацию, необходимую для выполнения операций, а кэш инструкций содержит команды, которые будут обработаны.</a:t>
            </a:r>
          </a:p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Хранящаяся в кэше информация так же разделена на две части: сами данные и место, где они изначально располагаются в памяти— такой адрес называется «тег кэша».</a:t>
            </a:r>
          </a:p>
          <a:p>
            <a:endParaRPr lang="ru-RU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82C92BFD-1576-7019-8FB4-A32069715FD9}"/>
              </a:ext>
            </a:extLst>
          </p:cNvPr>
          <p:cNvSpPr/>
          <p:nvPr/>
        </p:nvSpPr>
        <p:spPr>
          <a:xfrm rot="18900000" flipH="1">
            <a:off x="9739007" y="1635281"/>
            <a:ext cx="3392146" cy="71778"/>
          </a:xfrm>
          <a:prstGeom prst="roundRect">
            <a:avLst>
              <a:gd name="adj" fmla="val 5000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28">
            <a:extLst>
              <a:ext uri="{FF2B5EF4-FFF2-40B4-BE49-F238E27FC236}">
                <a16:creationId xmlns:a16="http://schemas.microsoft.com/office/drawing/2014/main" id="{B55467A9-BA8B-E5BB-4CBC-8AE2BDFCF8B2}"/>
              </a:ext>
            </a:extLst>
          </p:cNvPr>
          <p:cNvSpPr/>
          <p:nvPr/>
        </p:nvSpPr>
        <p:spPr>
          <a:xfrm rot="18900000" flipH="1">
            <a:off x="9976737" y="3029286"/>
            <a:ext cx="3308209" cy="1081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101600" dir="8100000" sx="90000" sy="90000" algn="tr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Круг: прозрачная заливка 10">
            <a:extLst>
              <a:ext uri="{FF2B5EF4-FFF2-40B4-BE49-F238E27FC236}">
                <a16:creationId xmlns:a16="http://schemas.microsoft.com/office/drawing/2014/main" id="{D8E2D492-E086-D054-D1E2-54EB396E3B17}"/>
              </a:ext>
            </a:extLst>
          </p:cNvPr>
          <p:cNvSpPr/>
          <p:nvPr/>
        </p:nvSpPr>
        <p:spPr>
          <a:xfrm>
            <a:off x="10400196" y="5201920"/>
            <a:ext cx="3412171" cy="3312160"/>
          </a:xfrm>
          <a:prstGeom prst="donut">
            <a:avLst>
              <a:gd name="adj" fmla="val 10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22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9375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F7FFEF-8CC7-4ADA-AA3E-CC83D47132B5}"/>
              </a:ext>
            </a:extLst>
          </p:cNvPr>
          <p:cNvSpPr/>
          <p:nvPr/>
        </p:nvSpPr>
        <p:spPr>
          <a:xfrm>
            <a:off x="467360" y="2428406"/>
            <a:ext cx="142240" cy="213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7E033F-790E-4B9C-817D-7726F6958A76}"/>
              </a:ext>
            </a:extLst>
          </p:cNvPr>
          <p:cNvSpPr/>
          <p:nvPr/>
        </p:nvSpPr>
        <p:spPr>
          <a:xfrm>
            <a:off x="1158240" y="680720"/>
            <a:ext cx="1412240" cy="17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FE9BCF4-ACFB-47B4-8973-F9392625A78E}"/>
              </a:ext>
            </a:extLst>
          </p:cNvPr>
          <p:cNvSpPr/>
          <p:nvPr/>
        </p:nvSpPr>
        <p:spPr>
          <a:xfrm>
            <a:off x="1381760" y="6380480"/>
            <a:ext cx="2763520" cy="22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65A7E6-E28F-4274-9B67-AA82E393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9722"/>
          <a:stretch>
            <a:fillRect/>
          </a:stretch>
        </p:blipFill>
        <p:spPr>
          <a:xfrm>
            <a:off x="6810873" y="931602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0788B1-D729-4FD9-9D9A-E92EB73DA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-255275" b="41471"/>
          <a:stretch/>
        </p:blipFill>
        <p:spPr>
          <a:xfrm>
            <a:off x="6810873" y="-4063190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1C9C29-FFE9-4393-BD1B-CFE643804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1" t="29647" r="7353" b="-200517"/>
          <a:stretch/>
        </p:blipFill>
        <p:spPr>
          <a:xfrm>
            <a:off x="6810873" y="5926394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60737449-1737-49C2-985D-86AE90B7F892}"/>
              </a:ext>
            </a:extLst>
          </p:cNvPr>
          <p:cNvSpPr/>
          <p:nvPr/>
        </p:nvSpPr>
        <p:spPr>
          <a:xfrm>
            <a:off x="934829" y="334158"/>
            <a:ext cx="73343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Почему кэш настолько мал?</a:t>
            </a:r>
          </a:p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Почему он не имеет больший объём? 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86FF77D-D94C-4210-8928-214D6476C35F}"/>
              </a:ext>
            </a:extLst>
          </p:cNvPr>
          <p:cNvSpPr/>
          <p:nvPr/>
        </p:nvSpPr>
        <p:spPr>
          <a:xfrm>
            <a:off x="675749" y="2185304"/>
            <a:ext cx="617465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вместе кэши занимают почти такую же площадь на чипе, что основные логические блоки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большие кэши потребляют больше энергии как для хранения данных, так и для их поиска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 увеличении ёмкости памяти повышается время, необходимое для поиска и получения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258299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Презентация Информатика 1 курс">
  <a:themeElements>
    <a:clrScheme name="Untouch Default">
      <a:dk1>
        <a:sysClr val="windowText" lastClr="000000"/>
      </a:dk1>
      <a:lt1>
        <a:sysClr val="window" lastClr="FFFFFF"/>
      </a:lt1>
      <a:dk2>
        <a:srgbClr val="303C4E"/>
      </a:dk2>
      <a:lt2>
        <a:srgbClr val="E7E6E6"/>
      </a:lt2>
      <a:accent1>
        <a:srgbClr val="F13B48"/>
      </a:accent1>
      <a:accent2>
        <a:srgbClr val="FCC009"/>
      </a:accent2>
      <a:accent3>
        <a:srgbClr val="01B2D4"/>
      </a:accent3>
      <a:accent4>
        <a:srgbClr val="ADCE25"/>
      </a:accent4>
      <a:accent5>
        <a:srgbClr val="8B409A"/>
      </a:accent5>
      <a:accent6>
        <a:srgbClr val="937863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Информатика 1 курс</Template>
  <TotalTime>596</TotalTime>
  <Words>423</Words>
  <Application>Microsoft Office PowerPoint</Application>
  <PresentationFormat>Широкоэкранный</PresentationFormat>
  <Paragraphs>40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Aller</vt:lpstr>
      <vt:lpstr>Arial</vt:lpstr>
      <vt:lpstr>Calibri</vt:lpstr>
      <vt:lpstr>Gotham Bold</vt:lpstr>
      <vt:lpstr>HelveticaNeue light</vt:lpstr>
      <vt:lpstr>HelveticaNeue medium</vt:lpstr>
      <vt:lpstr>Times New Roman</vt:lpstr>
      <vt:lpstr>Wingdings</vt:lpstr>
      <vt:lpstr>Презентация Информатика 1 курс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vlad.tokmakov.07@mail.ru</dc:creator>
  <cp:lastModifiedBy>Терминальный пользователь 418a09</cp:lastModifiedBy>
  <cp:revision>38</cp:revision>
  <dcterms:created xsi:type="dcterms:W3CDTF">2024-11-06T13:58:06Z</dcterms:created>
  <dcterms:modified xsi:type="dcterms:W3CDTF">2024-11-26T11:20:08Z</dcterms:modified>
</cp:coreProperties>
</file>